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3.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theme/theme4.xml" ContentType="application/vnd.openxmlformats-officedocument.theme+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704" r:id="rId5"/>
    <p:sldMasterId id="2147483725" r:id="rId6"/>
    <p:sldMasterId id="2147483750" r:id="rId7"/>
    <p:sldMasterId id="2147483778" r:id="rId8"/>
  </p:sldMasterIdLst>
  <p:notesMasterIdLst>
    <p:notesMasterId r:id="rId33"/>
  </p:notesMasterIdLst>
  <p:sldIdLst>
    <p:sldId id="4466" r:id="rId9"/>
    <p:sldId id="4469" r:id="rId10"/>
    <p:sldId id="4470" r:id="rId11"/>
    <p:sldId id="4471" r:id="rId12"/>
    <p:sldId id="8831" r:id="rId13"/>
    <p:sldId id="8832" r:id="rId14"/>
    <p:sldId id="8833" r:id="rId15"/>
    <p:sldId id="8834" r:id="rId16"/>
    <p:sldId id="2076137591" r:id="rId17"/>
    <p:sldId id="8837" r:id="rId18"/>
    <p:sldId id="8838" r:id="rId19"/>
    <p:sldId id="2076137586" r:id="rId20"/>
    <p:sldId id="2076136511" r:id="rId21"/>
    <p:sldId id="4494" r:id="rId22"/>
    <p:sldId id="4475" r:id="rId23"/>
    <p:sldId id="652" r:id="rId24"/>
    <p:sldId id="2076137587" r:id="rId25"/>
    <p:sldId id="2076137588" r:id="rId26"/>
    <p:sldId id="2076137589" r:id="rId27"/>
    <p:sldId id="2076137590" r:id="rId28"/>
    <p:sldId id="4492" r:id="rId29"/>
    <p:sldId id="4474" r:id="rId30"/>
    <p:sldId id="2076137593" r:id="rId31"/>
    <p:sldId id="2076137592"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aron Wislang" initials="AW" lastIdx="1" clrIdx="0">
    <p:extLst>
      <p:ext uri="{19B8F6BF-5375-455C-9EA6-DF929625EA0E}">
        <p15:presenceInfo xmlns:p15="http://schemas.microsoft.com/office/powerpoint/2012/main" userId="S::aawislan@microsoft.com::db36354e-522f-4e50-98e7-4f600ede97b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3B4BC71-9D30-40BC-9D45-E5D3326DBE88}" v="1" dt="2019-07-03T18:02:45.05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302" autoAdjust="0"/>
    <p:restoredTop sz="87903" autoAdjust="0"/>
  </p:normalViewPr>
  <p:slideViewPr>
    <p:cSldViewPr snapToGrid="0">
      <p:cViewPr varScale="1">
        <p:scale>
          <a:sx n="95" d="100"/>
          <a:sy n="95" d="100"/>
        </p:scale>
        <p:origin x="378"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microsoft.com/office/2016/11/relationships/changesInfo" Target="changesInfos/changesInfo1.xml"/><Relationship Id="rId21" Type="http://schemas.openxmlformats.org/officeDocument/2006/relationships/slide" Target="slides/slide13.xml"/><Relationship Id="rId34" Type="http://schemas.openxmlformats.org/officeDocument/2006/relationships/commentAuthors" Target="commentAuthors.xml"/><Relationship Id="rId7" Type="http://schemas.openxmlformats.org/officeDocument/2006/relationships/slideMaster" Target="slideMasters/slideMaster4.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slide" Target="slides/slide2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theme" Target="theme/theme1.xml"/><Relationship Id="rId40" Type="http://schemas.microsoft.com/office/2015/10/relationships/revisionInfo" Target="revisionInfo.xml"/><Relationship Id="rId5" Type="http://schemas.openxmlformats.org/officeDocument/2006/relationships/slideMaster" Target="slideMasters/slideMaster2.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viewProps" Target="viewProps.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presProps" Target="presProps.xml"/><Relationship Id="rId8" Type="http://schemas.openxmlformats.org/officeDocument/2006/relationships/slideMaster" Target="slideMasters/slideMaster5.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ulie Descamp" userId="39844dfe-554f-4b65-b7f2-b1eb80dd3076" providerId="ADAL" clId="{33B4BC71-9D30-40BC-9D45-E5D3326DBE88}"/>
    <pc:docChg chg="custSel modSld">
      <pc:chgData name="Julie Descamp" userId="39844dfe-554f-4b65-b7f2-b1eb80dd3076" providerId="ADAL" clId="{33B4BC71-9D30-40BC-9D45-E5D3326DBE88}" dt="2019-07-03T18:03:22.123" v="138" actId="20577"/>
      <pc:docMkLst>
        <pc:docMk/>
      </pc:docMkLst>
      <pc:sldChg chg="modSp">
        <pc:chgData name="Julie Descamp" userId="39844dfe-554f-4b65-b7f2-b1eb80dd3076" providerId="ADAL" clId="{33B4BC71-9D30-40BC-9D45-E5D3326DBE88}" dt="2019-07-03T18:03:22.123" v="138" actId="20577"/>
        <pc:sldMkLst>
          <pc:docMk/>
          <pc:sldMk cId="2608848014" sldId="10511"/>
        </pc:sldMkLst>
        <pc:spChg chg="mod">
          <ac:chgData name="Julie Descamp" userId="39844dfe-554f-4b65-b7f2-b1eb80dd3076" providerId="ADAL" clId="{33B4BC71-9D30-40BC-9D45-E5D3326DBE88}" dt="2019-07-03T18:03:22.123" v="138" actId="20577"/>
          <ac:spMkLst>
            <pc:docMk/>
            <pc:sldMk cId="2608848014" sldId="10511"/>
            <ac:spMk id="5" creationId="{511FA118-419A-4BC4-ABD3-B71B7C923445}"/>
          </ac:spMkLst>
        </pc:spChg>
        <pc:graphicFrameChg chg="mod modGraphic">
          <ac:chgData name="Julie Descamp" userId="39844dfe-554f-4b65-b7f2-b1eb80dd3076" providerId="ADAL" clId="{33B4BC71-9D30-40BC-9D45-E5D3326DBE88}" dt="2019-07-03T18:02:52.868" v="76" actId="113"/>
          <ac:graphicFrameMkLst>
            <pc:docMk/>
            <pc:sldMk cId="2608848014" sldId="10511"/>
            <ac:graphicFrameMk id="35" creationId="{6BFB32F5-AEBA-40D0-A9C9-252E1033B518}"/>
          </ac:graphicFrameMkLst>
        </pc:graphicFrame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655575F-0A46-4128-8825-B6B19222E51B}"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kumimoji="1" lang="ja-JP" altLang="en-US"/>
        </a:p>
      </dgm:t>
    </dgm:pt>
    <dgm:pt modelId="{D15AA4F9-4525-46F1-A5B3-8670F7ABFBF6}">
      <dgm:prSet phldrT="[テキスト]"/>
      <dgm:spPr/>
      <dgm:t>
        <a:bodyPr/>
        <a:lstStyle/>
        <a:p>
          <a:r>
            <a:rPr kumimoji="1" lang="ja-JP" altLang="en-US" dirty="0"/>
            <a:t>インフラ</a:t>
          </a:r>
        </a:p>
      </dgm:t>
    </dgm:pt>
    <dgm:pt modelId="{78616FEF-A4E0-443E-B4FD-2CA61E6275FC}" type="parTrans" cxnId="{A43F0B88-1E08-4949-BD11-603D86171222}">
      <dgm:prSet/>
      <dgm:spPr/>
      <dgm:t>
        <a:bodyPr/>
        <a:lstStyle/>
        <a:p>
          <a:endParaRPr kumimoji="1" lang="ja-JP" altLang="en-US"/>
        </a:p>
      </dgm:t>
    </dgm:pt>
    <dgm:pt modelId="{E283A952-45FE-48A4-865B-FF8C75ACA04A}" type="sibTrans" cxnId="{A43F0B88-1E08-4949-BD11-603D86171222}">
      <dgm:prSet/>
      <dgm:spPr/>
      <dgm:t>
        <a:bodyPr/>
        <a:lstStyle/>
        <a:p>
          <a:endParaRPr kumimoji="1" lang="ja-JP" altLang="en-US"/>
        </a:p>
      </dgm:t>
    </dgm:pt>
    <dgm:pt modelId="{11BDD2E3-3409-4713-AEF1-60971D1D830E}">
      <dgm:prSet phldrT="[テキスト]"/>
      <dgm:spPr/>
      <dgm:t>
        <a:bodyPr/>
        <a:lstStyle/>
        <a:p>
          <a:r>
            <a:rPr kumimoji="1" lang="en-US" altLang="ja-JP" dirty="0"/>
            <a:t>K8s </a:t>
          </a:r>
          <a:r>
            <a:rPr kumimoji="1" lang="ja-JP" altLang="en-US" dirty="0"/>
            <a:t>概要</a:t>
          </a:r>
        </a:p>
      </dgm:t>
    </dgm:pt>
    <dgm:pt modelId="{5C72F229-FE6F-4A4D-8242-1470CFAD5C3C}" type="parTrans" cxnId="{6ABE05FC-13E6-427B-9311-6BEC78FF3F39}">
      <dgm:prSet/>
      <dgm:spPr/>
      <dgm:t>
        <a:bodyPr/>
        <a:lstStyle/>
        <a:p>
          <a:endParaRPr kumimoji="1" lang="ja-JP" altLang="en-US"/>
        </a:p>
      </dgm:t>
    </dgm:pt>
    <dgm:pt modelId="{8E09FC89-869C-42AD-A94C-A0955E26A683}" type="sibTrans" cxnId="{6ABE05FC-13E6-427B-9311-6BEC78FF3F39}">
      <dgm:prSet/>
      <dgm:spPr/>
      <dgm:t>
        <a:bodyPr/>
        <a:lstStyle/>
        <a:p>
          <a:endParaRPr kumimoji="1" lang="ja-JP" altLang="en-US"/>
        </a:p>
      </dgm:t>
    </dgm:pt>
    <dgm:pt modelId="{6C6766D3-ACD6-4902-93C1-FFDBB9268071}">
      <dgm:prSet phldrT="[テキスト]"/>
      <dgm:spPr/>
      <dgm:t>
        <a:bodyPr/>
        <a:lstStyle/>
        <a:p>
          <a:r>
            <a:rPr kumimoji="1" lang="en-US" altLang="ja-JP" dirty="0"/>
            <a:t>K8s </a:t>
          </a:r>
          <a:r>
            <a:rPr kumimoji="1" lang="ja-JP" altLang="en-US" dirty="0"/>
            <a:t>応用</a:t>
          </a:r>
        </a:p>
      </dgm:t>
    </dgm:pt>
    <dgm:pt modelId="{EA59CBEF-8847-4FDB-BBEA-4823C9D5FDF3}" type="parTrans" cxnId="{29A3A646-36DA-48F4-92D1-6D8CD7BE250A}">
      <dgm:prSet/>
      <dgm:spPr/>
      <dgm:t>
        <a:bodyPr/>
        <a:lstStyle/>
        <a:p>
          <a:endParaRPr kumimoji="1" lang="ja-JP" altLang="en-US"/>
        </a:p>
      </dgm:t>
    </dgm:pt>
    <dgm:pt modelId="{C3B6D51F-9419-43BE-B20F-A9DA27BE4E84}" type="sibTrans" cxnId="{29A3A646-36DA-48F4-92D1-6D8CD7BE250A}">
      <dgm:prSet/>
      <dgm:spPr/>
      <dgm:t>
        <a:bodyPr/>
        <a:lstStyle/>
        <a:p>
          <a:endParaRPr kumimoji="1" lang="ja-JP" altLang="en-US"/>
        </a:p>
      </dgm:t>
    </dgm:pt>
    <dgm:pt modelId="{05B3A287-185C-4FCE-8A1E-AB4645ED7AF7}">
      <dgm:prSet phldrT="[テキスト]"/>
      <dgm:spPr/>
      <dgm:t>
        <a:bodyPr/>
        <a:lstStyle/>
        <a:p>
          <a:r>
            <a:rPr kumimoji="1" lang="ja-JP" altLang="en-US" dirty="0"/>
            <a:t>アプリ</a:t>
          </a:r>
        </a:p>
      </dgm:t>
    </dgm:pt>
    <dgm:pt modelId="{B8FACC95-C028-4585-A833-84EDE6B7BA96}" type="parTrans" cxnId="{7498AFCA-CEDC-4F96-8535-1CD29800B549}">
      <dgm:prSet/>
      <dgm:spPr/>
      <dgm:t>
        <a:bodyPr/>
        <a:lstStyle/>
        <a:p>
          <a:endParaRPr kumimoji="1" lang="ja-JP" altLang="en-US"/>
        </a:p>
      </dgm:t>
    </dgm:pt>
    <dgm:pt modelId="{D61A8B90-F0DD-493D-BD66-4DFD1E7E0548}" type="sibTrans" cxnId="{7498AFCA-CEDC-4F96-8535-1CD29800B549}">
      <dgm:prSet/>
      <dgm:spPr/>
      <dgm:t>
        <a:bodyPr/>
        <a:lstStyle/>
        <a:p>
          <a:endParaRPr kumimoji="1" lang="ja-JP" altLang="en-US"/>
        </a:p>
      </dgm:t>
    </dgm:pt>
    <dgm:pt modelId="{8AC31A82-BCBA-48D0-B54A-3899D99D2672}">
      <dgm:prSet phldrT="[テキスト]"/>
      <dgm:spPr/>
      <dgm:t>
        <a:bodyPr/>
        <a:lstStyle/>
        <a:p>
          <a:r>
            <a:rPr kumimoji="1" lang="en-US" altLang="ja-JP" dirty="0"/>
            <a:t>Rock, Paper, Scissors, Boom!</a:t>
          </a:r>
          <a:endParaRPr kumimoji="1" lang="ja-JP" altLang="en-US" dirty="0"/>
        </a:p>
      </dgm:t>
    </dgm:pt>
    <dgm:pt modelId="{8C00A45A-E526-4BB2-A0EB-A2512987445E}" type="parTrans" cxnId="{69BA7318-70E4-4405-9775-20103EBAAAD2}">
      <dgm:prSet/>
      <dgm:spPr/>
      <dgm:t>
        <a:bodyPr/>
        <a:lstStyle/>
        <a:p>
          <a:endParaRPr kumimoji="1" lang="ja-JP" altLang="en-US"/>
        </a:p>
      </dgm:t>
    </dgm:pt>
    <dgm:pt modelId="{C0895FAE-9E2D-41B0-A23E-9D46FC6EB288}" type="sibTrans" cxnId="{69BA7318-70E4-4405-9775-20103EBAAAD2}">
      <dgm:prSet/>
      <dgm:spPr/>
      <dgm:t>
        <a:bodyPr/>
        <a:lstStyle/>
        <a:p>
          <a:endParaRPr kumimoji="1" lang="ja-JP" altLang="en-US"/>
        </a:p>
      </dgm:t>
    </dgm:pt>
    <dgm:pt modelId="{D62EBEF1-170B-4836-BF87-9C09549F31D0}">
      <dgm:prSet phldrT="[テキスト]"/>
      <dgm:spPr/>
      <dgm:t>
        <a:bodyPr/>
        <a:lstStyle/>
        <a:p>
          <a:r>
            <a:rPr kumimoji="1" lang="ja-JP" altLang="en-US" dirty="0"/>
            <a:t>運用</a:t>
          </a:r>
          <a:r>
            <a:rPr kumimoji="1" lang="en-US" altLang="ja-JP" dirty="0"/>
            <a:t>/DevOps</a:t>
          </a:r>
          <a:endParaRPr kumimoji="1" lang="ja-JP" altLang="en-US" dirty="0"/>
        </a:p>
      </dgm:t>
    </dgm:pt>
    <dgm:pt modelId="{A76EAAD0-412C-47BA-B662-3AE22FCB0749}" type="parTrans" cxnId="{4263D4D8-8E04-4EF2-96F3-DCC036B5997A}">
      <dgm:prSet/>
      <dgm:spPr/>
      <dgm:t>
        <a:bodyPr/>
        <a:lstStyle/>
        <a:p>
          <a:endParaRPr kumimoji="1" lang="ja-JP" altLang="en-US"/>
        </a:p>
      </dgm:t>
    </dgm:pt>
    <dgm:pt modelId="{75D28D5A-6BD9-460D-BB88-183A56B1FEE8}" type="sibTrans" cxnId="{4263D4D8-8E04-4EF2-96F3-DCC036B5997A}">
      <dgm:prSet/>
      <dgm:spPr/>
      <dgm:t>
        <a:bodyPr/>
        <a:lstStyle/>
        <a:p>
          <a:endParaRPr kumimoji="1" lang="ja-JP" altLang="en-US"/>
        </a:p>
      </dgm:t>
    </dgm:pt>
    <dgm:pt modelId="{CDE4E8A9-D56E-4903-90B5-4445D19CF5BA}">
      <dgm:prSet phldrT="[テキスト]"/>
      <dgm:spPr/>
      <dgm:t>
        <a:bodyPr/>
        <a:lstStyle/>
        <a:p>
          <a:r>
            <a:rPr kumimoji="1" lang="en-US" altLang="ja-JP" dirty="0"/>
            <a:t>Azure Monitoring</a:t>
          </a:r>
          <a:endParaRPr kumimoji="1" lang="ja-JP" altLang="en-US" dirty="0"/>
        </a:p>
      </dgm:t>
    </dgm:pt>
    <dgm:pt modelId="{329438FE-D2FF-401C-B55F-4C442A5D988A}" type="parTrans" cxnId="{409BE896-7577-4987-B654-A3B783FC0F01}">
      <dgm:prSet/>
      <dgm:spPr/>
      <dgm:t>
        <a:bodyPr/>
        <a:lstStyle/>
        <a:p>
          <a:endParaRPr kumimoji="1" lang="ja-JP" altLang="en-US"/>
        </a:p>
      </dgm:t>
    </dgm:pt>
    <dgm:pt modelId="{F6BBB3DF-9BCF-4158-ABBD-51756C487B62}" type="sibTrans" cxnId="{409BE896-7577-4987-B654-A3B783FC0F01}">
      <dgm:prSet/>
      <dgm:spPr/>
      <dgm:t>
        <a:bodyPr/>
        <a:lstStyle/>
        <a:p>
          <a:endParaRPr kumimoji="1" lang="ja-JP" altLang="en-US"/>
        </a:p>
      </dgm:t>
    </dgm:pt>
    <dgm:pt modelId="{A84797BF-8CCA-493A-8693-3229268749A7}">
      <dgm:prSet phldrT="[テキスト]"/>
      <dgm:spPr/>
      <dgm:t>
        <a:bodyPr/>
        <a:lstStyle/>
        <a:p>
          <a:r>
            <a:rPr kumimoji="1" lang="en-US" altLang="ja-JP" dirty="0"/>
            <a:t>Azure DevOps</a:t>
          </a:r>
          <a:endParaRPr kumimoji="1" lang="ja-JP" altLang="en-US" dirty="0"/>
        </a:p>
      </dgm:t>
    </dgm:pt>
    <dgm:pt modelId="{3CA89784-4831-491E-A510-D49CE921EBB0}" type="parTrans" cxnId="{D8EF35DE-42B8-48C0-AD13-427B52950774}">
      <dgm:prSet/>
      <dgm:spPr/>
      <dgm:t>
        <a:bodyPr/>
        <a:lstStyle/>
        <a:p>
          <a:endParaRPr kumimoji="1" lang="ja-JP" altLang="en-US"/>
        </a:p>
      </dgm:t>
    </dgm:pt>
    <dgm:pt modelId="{FF6970C3-B437-4854-83D2-B4A2FE27CEB1}" type="sibTrans" cxnId="{D8EF35DE-42B8-48C0-AD13-427B52950774}">
      <dgm:prSet/>
      <dgm:spPr/>
      <dgm:t>
        <a:bodyPr/>
        <a:lstStyle/>
        <a:p>
          <a:endParaRPr kumimoji="1" lang="ja-JP" altLang="en-US"/>
        </a:p>
      </dgm:t>
    </dgm:pt>
    <dgm:pt modelId="{CAABD9CE-E51D-4BC5-90BD-D18B7AAE00A4}">
      <dgm:prSet phldrT="[テキスト]"/>
      <dgm:spPr/>
      <dgm:t>
        <a:bodyPr/>
        <a:lstStyle/>
        <a:p>
          <a:r>
            <a:rPr kumimoji="1" lang="ja-JP" altLang="en-US" dirty="0"/>
            <a:t>データ・</a:t>
          </a:r>
          <a:r>
            <a:rPr kumimoji="1" lang="en-US" altLang="ja-JP" dirty="0"/>
            <a:t>AI</a:t>
          </a:r>
          <a:endParaRPr kumimoji="1" lang="ja-JP" altLang="en-US" dirty="0"/>
        </a:p>
      </dgm:t>
    </dgm:pt>
    <dgm:pt modelId="{536B521F-D620-4D31-8C05-2DA2CCAC975D}" type="parTrans" cxnId="{F07A10E2-7481-4BB1-8B72-84F4E8FD7D39}">
      <dgm:prSet/>
      <dgm:spPr/>
      <dgm:t>
        <a:bodyPr/>
        <a:lstStyle/>
        <a:p>
          <a:endParaRPr kumimoji="1" lang="ja-JP" altLang="en-US"/>
        </a:p>
      </dgm:t>
    </dgm:pt>
    <dgm:pt modelId="{819134A3-AE8C-4AD0-BEA2-16CD1442F8E5}" type="sibTrans" cxnId="{F07A10E2-7481-4BB1-8B72-84F4E8FD7D39}">
      <dgm:prSet/>
      <dgm:spPr/>
      <dgm:t>
        <a:bodyPr/>
        <a:lstStyle/>
        <a:p>
          <a:endParaRPr kumimoji="1" lang="ja-JP" altLang="en-US"/>
        </a:p>
      </dgm:t>
    </dgm:pt>
    <dgm:pt modelId="{BFD7D8D1-4045-4188-B9C4-8D2A0AA6D5CF}">
      <dgm:prSet phldrT="[テキスト]"/>
      <dgm:spPr/>
      <dgm:t>
        <a:bodyPr/>
        <a:lstStyle/>
        <a:p>
          <a:r>
            <a:rPr kumimoji="1" lang="en-US" altLang="ja-JP" dirty="0" err="1"/>
            <a:t>IaC</a:t>
          </a:r>
          <a:r>
            <a:rPr kumimoji="1" lang="en-US" altLang="ja-JP" dirty="0"/>
            <a:t>: ARM &amp; DSC</a:t>
          </a:r>
          <a:endParaRPr kumimoji="1" lang="ja-JP" altLang="en-US" dirty="0"/>
        </a:p>
      </dgm:t>
    </dgm:pt>
    <dgm:pt modelId="{2971B8FF-4EB1-4D32-9546-175DF3153BAC}" type="parTrans" cxnId="{DB8A0749-425F-463A-9EA7-13F5E55562CA}">
      <dgm:prSet/>
      <dgm:spPr/>
      <dgm:t>
        <a:bodyPr/>
        <a:lstStyle/>
        <a:p>
          <a:endParaRPr kumimoji="1" lang="ja-JP" altLang="en-US"/>
        </a:p>
      </dgm:t>
    </dgm:pt>
    <dgm:pt modelId="{96BD3948-4218-42CD-B039-E8BC11139519}" type="sibTrans" cxnId="{DB8A0749-425F-463A-9EA7-13F5E55562CA}">
      <dgm:prSet/>
      <dgm:spPr/>
      <dgm:t>
        <a:bodyPr/>
        <a:lstStyle/>
        <a:p>
          <a:endParaRPr kumimoji="1" lang="ja-JP" altLang="en-US"/>
        </a:p>
      </dgm:t>
    </dgm:pt>
    <dgm:pt modelId="{06353DAB-44FC-474D-AE21-CD2A233FDA16}">
      <dgm:prSet phldrT="[テキスト]"/>
      <dgm:spPr/>
      <dgm:t>
        <a:bodyPr/>
        <a:lstStyle/>
        <a:p>
          <a:r>
            <a:rPr kumimoji="1" lang="en-US" altLang="ja-JP" dirty="0"/>
            <a:t>Front Door</a:t>
          </a:r>
          <a:endParaRPr kumimoji="1" lang="ja-JP" altLang="en-US" dirty="0"/>
        </a:p>
      </dgm:t>
    </dgm:pt>
    <dgm:pt modelId="{F4C887B1-33AA-497B-88E6-FEE1E35406DE}" type="parTrans" cxnId="{FB396AB1-C161-4C09-81A0-2CF7016AD549}">
      <dgm:prSet/>
      <dgm:spPr/>
      <dgm:t>
        <a:bodyPr/>
        <a:lstStyle/>
        <a:p>
          <a:endParaRPr kumimoji="1" lang="ja-JP" altLang="en-US"/>
        </a:p>
      </dgm:t>
    </dgm:pt>
    <dgm:pt modelId="{60B603AC-E6AA-4255-8E6A-BE1EC5FEB429}" type="sibTrans" cxnId="{FB396AB1-C161-4C09-81A0-2CF7016AD549}">
      <dgm:prSet/>
      <dgm:spPr/>
      <dgm:t>
        <a:bodyPr/>
        <a:lstStyle/>
        <a:p>
          <a:endParaRPr kumimoji="1" lang="ja-JP" altLang="en-US"/>
        </a:p>
      </dgm:t>
    </dgm:pt>
    <dgm:pt modelId="{6066A700-38FF-460D-BB80-4B71CF61A250}">
      <dgm:prSet phldrT="[テキスト]"/>
      <dgm:spPr/>
      <dgm:t>
        <a:bodyPr/>
        <a:lstStyle/>
        <a:p>
          <a:r>
            <a:rPr kumimoji="1" lang="en-US" altLang="ja-JP" dirty="0"/>
            <a:t>Azure Governance</a:t>
          </a:r>
          <a:endParaRPr kumimoji="1" lang="ja-JP" altLang="en-US" dirty="0"/>
        </a:p>
      </dgm:t>
    </dgm:pt>
    <dgm:pt modelId="{C5A3D8CC-2085-448F-8583-F448D1A49286}" type="parTrans" cxnId="{3721FAC9-A599-4A3A-9F87-CBC2D5D62FF9}">
      <dgm:prSet/>
      <dgm:spPr/>
      <dgm:t>
        <a:bodyPr/>
        <a:lstStyle/>
        <a:p>
          <a:endParaRPr kumimoji="1" lang="ja-JP" altLang="en-US"/>
        </a:p>
      </dgm:t>
    </dgm:pt>
    <dgm:pt modelId="{4D986246-5AF9-4B2B-8205-C00C0A8E726C}" type="sibTrans" cxnId="{3721FAC9-A599-4A3A-9F87-CBC2D5D62FF9}">
      <dgm:prSet/>
      <dgm:spPr/>
      <dgm:t>
        <a:bodyPr/>
        <a:lstStyle/>
        <a:p>
          <a:endParaRPr kumimoji="1" lang="ja-JP" altLang="en-US"/>
        </a:p>
      </dgm:t>
    </dgm:pt>
    <dgm:pt modelId="{A2BFD84C-B186-41B2-9367-43B9CD884E56}">
      <dgm:prSet phldrT="[テキスト]"/>
      <dgm:spPr/>
      <dgm:t>
        <a:bodyPr/>
        <a:lstStyle/>
        <a:p>
          <a:r>
            <a:rPr kumimoji="1" lang="en-US" altLang="ja-JP" dirty="0" err="1"/>
            <a:t>IaC</a:t>
          </a:r>
          <a:r>
            <a:rPr kumimoji="1" lang="en-US" altLang="ja-JP" dirty="0"/>
            <a:t>: Terraform</a:t>
          </a:r>
          <a:endParaRPr kumimoji="1" lang="ja-JP" altLang="en-US" dirty="0"/>
        </a:p>
      </dgm:t>
    </dgm:pt>
    <dgm:pt modelId="{76396A37-226C-4ADA-8FB4-84CBD8524DEB}" type="parTrans" cxnId="{483E8F71-1314-4319-B7ED-41C45F122560}">
      <dgm:prSet/>
      <dgm:spPr/>
      <dgm:t>
        <a:bodyPr/>
        <a:lstStyle/>
        <a:p>
          <a:endParaRPr kumimoji="1" lang="ja-JP" altLang="en-US"/>
        </a:p>
      </dgm:t>
    </dgm:pt>
    <dgm:pt modelId="{97D6EAF5-D66E-4566-8AEF-554886B467AF}" type="sibTrans" cxnId="{483E8F71-1314-4319-B7ED-41C45F122560}">
      <dgm:prSet/>
      <dgm:spPr/>
      <dgm:t>
        <a:bodyPr/>
        <a:lstStyle/>
        <a:p>
          <a:endParaRPr kumimoji="1" lang="ja-JP" altLang="en-US"/>
        </a:p>
      </dgm:t>
    </dgm:pt>
    <dgm:pt modelId="{4846EE63-9036-46D9-AA1D-C73D7D98F1AA}">
      <dgm:prSet phldrT="[テキスト]"/>
      <dgm:spPr/>
      <dgm:t>
        <a:bodyPr/>
        <a:lstStyle/>
        <a:p>
          <a:r>
            <a:rPr kumimoji="1" lang="en-US" altLang="ja-JP" dirty="0" err="1"/>
            <a:t>IaC</a:t>
          </a:r>
          <a:r>
            <a:rPr kumimoji="1" lang="en-US" altLang="ja-JP" dirty="0"/>
            <a:t>: Ansible</a:t>
          </a:r>
          <a:endParaRPr kumimoji="1" lang="ja-JP" altLang="en-US" dirty="0"/>
        </a:p>
      </dgm:t>
    </dgm:pt>
    <dgm:pt modelId="{19DD47FE-38E4-4B2C-B6B5-B701C7079E8B}" type="parTrans" cxnId="{EEDA91B5-FA59-4141-A704-6734DBBC80DA}">
      <dgm:prSet/>
      <dgm:spPr/>
      <dgm:t>
        <a:bodyPr/>
        <a:lstStyle/>
        <a:p>
          <a:endParaRPr kumimoji="1" lang="ja-JP" altLang="en-US"/>
        </a:p>
      </dgm:t>
    </dgm:pt>
    <dgm:pt modelId="{68D5F271-501F-471C-9758-DE8B2C4A69D8}" type="sibTrans" cxnId="{EEDA91B5-FA59-4141-A704-6734DBBC80DA}">
      <dgm:prSet/>
      <dgm:spPr/>
      <dgm:t>
        <a:bodyPr/>
        <a:lstStyle/>
        <a:p>
          <a:endParaRPr kumimoji="1" lang="ja-JP" altLang="en-US"/>
        </a:p>
      </dgm:t>
    </dgm:pt>
    <dgm:pt modelId="{F9EE80B0-E25E-466C-AFB3-68E7AFED7299}">
      <dgm:prSet phldrT="[テキスト]"/>
      <dgm:spPr/>
      <dgm:t>
        <a:bodyPr/>
        <a:lstStyle/>
        <a:p>
          <a:r>
            <a:rPr kumimoji="1" lang="en-US" altLang="ja-JP" dirty="0"/>
            <a:t>App Modernization</a:t>
          </a:r>
          <a:endParaRPr kumimoji="1" lang="ja-JP" altLang="en-US" dirty="0"/>
        </a:p>
      </dgm:t>
    </dgm:pt>
    <dgm:pt modelId="{55D7D43E-5E77-4FBD-81A1-211CF05CF91F}" type="parTrans" cxnId="{84E90744-3B8C-4DA5-82F6-36745CBDC241}">
      <dgm:prSet/>
      <dgm:spPr/>
      <dgm:t>
        <a:bodyPr/>
        <a:lstStyle/>
        <a:p>
          <a:endParaRPr kumimoji="1" lang="ja-JP" altLang="en-US"/>
        </a:p>
      </dgm:t>
    </dgm:pt>
    <dgm:pt modelId="{20688C18-9070-405C-8BAB-CC78E737853D}" type="sibTrans" cxnId="{84E90744-3B8C-4DA5-82F6-36745CBDC241}">
      <dgm:prSet/>
      <dgm:spPr/>
      <dgm:t>
        <a:bodyPr/>
        <a:lstStyle/>
        <a:p>
          <a:endParaRPr kumimoji="1" lang="ja-JP" altLang="en-US"/>
        </a:p>
      </dgm:t>
    </dgm:pt>
    <dgm:pt modelId="{5B350317-965B-42E6-B91A-A79A9A5D9698}">
      <dgm:prSet phldrT="[テキスト]"/>
      <dgm:spPr/>
      <dgm:t>
        <a:bodyPr/>
        <a:lstStyle/>
        <a:p>
          <a:r>
            <a:rPr kumimoji="1" lang="en-US" altLang="ja-JP" dirty="0"/>
            <a:t>Microservices In Azure</a:t>
          </a:r>
          <a:endParaRPr kumimoji="1" lang="ja-JP" altLang="en-US" dirty="0"/>
        </a:p>
      </dgm:t>
    </dgm:pt>
    <dgm:pt modelId="{97E97907-D9A6-4423-BD2A-D6BEAA5E6CE0}" type="parTrans" cxnId="{28DA5953-961D-4015-B7A5-C46B44BCC36F}">
      <dgm:prSet/>
      <dgm:spPr/>
      <dgm:t>
        <a:bodyPr/>
        <a:lstStyle/>
        <a:p>
          <a:endParaRPr kumimoji="1" lang="ja-JP" altLang="en-US"/>
        </a:p>
      </dgm:t>
    </dgm:pt>
    <dgm:pt modelId="{4D732C6A-7BAC-4364-9173-C0AA9348737D}" type="sibTrans" cxnId="{28DA5953-961D-4015-B7A5-C46B44BCC36F}">
      <dgm:prSet/>
      <dgm:spPr/>
      <dgm:t>
        <a:bodyPr/>
        <a:lstStyle/>
        <a:p>
          <a:endParaRPr kumimoji="1" lang="ja-JP" altLang="en-US"/>
        </a:p>
      </dgm:t>
    </dgm:pt>
    <dgm:pt modelId="{659A910C-89C3-41B6-88EC-3B98C715DE88}">
      <dgm:prSet phldrT="[テキスト]"/>
      <dgm:spPr/>
      <dgm:t>
        <a:bodyPr/>
        <a:lstStyle/>
        <a:p>
          <a:r>
            <a:rPr kumimoji="1" lang="en-US" altLang="ja-JP" dirty="0"/>
            <a:t>Serverless</a:t>
          </a:r>
          <a:endParaRPr kumimoji="1" lang="ja-JP" altLang="en-US" dirty="0"/>
        </a:p>
      </dgm:t>
    </dgm:pt>
    <dgm:pt modelId="{1451D429-700E-4BC0-8184-BF1B558F6199}" type="parTrans" cxnId="{EC8AEA3D-8CD3-40DF-83E3-0C164D2AB3C8}">
      <dgm:prSet/>
      <dgm:spPr/>
      <dgm:t>
        <a:bodyPr/>
        <a:lstStyle/>
        <a:p>
          <a:endParaRPr kumimoji="1" lang="ja-JP" altLang="en-US"/>
        </a:p>
      </dgm:t>
    </dgm:pt>
    <dgm:pt modelId="{305F4C6E-C175-43E0-8316-E958104ACE74}" type="sibTrans" cxnId="{EC8AEA3D-8CD3-40DF-83E3-0C164D2AB3C8}">
      <dgm:prSet/>
      <dgm:spPr/>
      <dgm:t>
        <a:bodyPr/>
        <a:lstStyle/>
        <a:p>
          <a:endParaRPr kumimoji="1" lang="ja-JP" altLang="en-US"/>
        </a:p>
      </dgm:t>
    </dgm:pt>
    <dgm:pt modelId="{40F5DC84-5125-4F45-8130-A00E254630AF}">
      <dgm:prSet phldrT="[テキスト]"/>
      <dgm:spPr/>
      <dgm:t>
        <a:bodyPr/>
        <a:lstStyle/>
        <a:p>
          <a:r>
            <a:rPr kumimoji="1" lang="en-US" altLang="ja-JP" dirty="0"/>
            <a:t>Migrating Applications To The Cloud</a:t>
          </a:r>
          <a:endParaRPr kumimoji="1" lang="ja-JP" altLang="en-US" dirty="0"/>
        </a:p>
      </dgm:t>
    </dgm:pt>
    <dgm:pt modelId="{AD48D77F-B712-4F1C-AD0F-DC17841B599D}" type="parTrans" cxnId="{60ECB9BC-5937-4FEA-B639-503F92CD12BE}">
      <dgm:prSet/>
      <dgm:spPr/>
      <dgm:t>
        <a:bodyPr/>
        <a:lstStyle/>
        <a:p>
          <a:endParaRPr kumimoji="1" lang="ja-JP" altLang="en-US"/>
        </a:p>
      </dgm:t>
    </dgm:pt>
    <dgm:pt modelId="{82123D86-B5C0-4054-9593-921A36AB1845}" type="sibTrans" cxnId="{60ECB9BC-5937-4FEA-B639-503F92CD12BE}">
      <dgm:prSet/>
      <dgm:spPr/>
      <dgm:t>
        <a:bodyPr/>
        <a:lstStyle/>
        <a:p>
          <a:endParaRPr kumimoji="1" lang="ja-JP" altLang="en-US"/>
        </a:p>
      </dgm:t>
    </dgm:pt>
    <dgm:pt modelId="{331E66BF-2E0A-4B75-9212-3C12D7074E5B}">
      <dgm:prSet phldrT="[テキスト]"/>
      <dgm:spPr/>
      <dgm:t>
        <a:bodyPr/>
        <a:lstStyle/>
        <a:p>
          <a:r>
            <a:rPr kumimoji="1" lang="en-US" altLang="ja-JP" dirty="0"/>
            <a:t>Identity For Apps (TBD)</a:t>
          </a:r>
          <a:endParaRPr kumimoji="1" lang="ja-JP" altLang="en-US" dirty="0"/>
        </a:p>
      </dgm:t>
    </dgm:pt>
    <dgm:pt modelId="{00F0C8CC-4688-4A5C-9877-9142E0D5FB2E}" type="parTrans" cxnId="{F1D9617C-5D01-463D-AD4B-D9DAC3AA51C0}">
      <dgm:prSet/>
      <dgm:spPr/>
      <dgm:t>
        <a:bodyPr/>
        <a:lstStyle/>
        <a:p>
          <a:endParaRPr kumimoji="1" lang="ja-JP" altLang="en-US"/>
        </a:p>
      </dgm:t>
    </dgm:pt>
    <dgm:pt modelId="{FD0362B0-7B4B-4E7F-8D55-A0D26C3825F8}" type="sibTrans" cxnId="{F1D9617C-5D01-463D-AD4B-D9DAC3AA51C0}">
      <dgm:prSet/>
      <dgm:spPr/>
      <dgm:t>
        <a:bodyPr/>
        <a:lstStyle/>
        <a:p>
          <a:endParaRPr kumimoji="1" lang="ja-JP" altLang="en-US"/>
        </a:p>
      </dgm:t>
    </dgm:pt>
    <dgm:pt modelId="{69141D5D-22E1-4CAD-9D68-4015C4E6EC61}">
      <dgm:prSet phldrT="[テキスト]"/>
      <dgm:spPr/>
      <dgm:t>
        <a:bodyPr/>
        <a:lstStyle/>
        <a:p>
          <a:r>
            <a:rPr kumimoji="1" lang="en-US" altLang="ja-JP" dirty="0"/>
            <a:t>Open Source DevOps</a:t>
          </a:r>
          <a:endParaRPr kumimoji="1" lang="ja-JP" altLang="en-US" dirty="0"/>
        </a:p>
      </dgm:t>
    </dgm:pt>
    <dgm:pt modelId="{96DFDB2E-AF4C-4E7E-912D-4EB4D2C7DAEE}" type="parTrans" cxnId="{C0E0725A-2A77-4B45-81BC-5FC5B4F7F7D6}">
      <dgm:prSet/>
      <dgm:spPr/>
      <dgm:t>
        <a:bodyPr/>
        <a:lstStyle/>
        <a:p>
          <a:endParaRPr kumimoji="1" lang="ja-JP" altLang="en-US"/>
        </a:p>
      </dgm:t>
    </dgm:pt>
    <dgm:pt modelId="{0788D655-EF8F-480D-8F92-204069C3F94D}" type="sibTrans" cxnId="{C0E0725A-2A77-4B45-81BC-5FC5B4F7F7D6}">
      <dgm:prSet/>
      <dgm:spPr/>
      <dgm:t>
        <a:bodyPr/>
        <a:lstStyle/>
        <a:p>
          <a:endParaRPr kumimoji="1" lang="ja-JP" altLang="en-US"/>
        </a:p>
      </dgm:t>
    </dgm:pt>
    <dgm:pt modelId="{DA221775-ECDB-4A27-9B24-951C066373D5}">
      <dgm:prSet phldrT="[テキスト]"/>
      <dgm:spPr/>
      <dgm:t>
        <a:bodyPr/>
        <a:lstStyle/>
        <a:p>
          <a:r>
            <a:rPr kumimoji="1" lang="en-US" altLang="ja-JP" dirty="0"/>
            <a:t>Mastering Linux (TBD)</a:t>
          </a:r>
          <a:endParaRPr kumimoji="1" lang="ja-JP" altLang="en-US" dirty="0"/>
        </a:p>
      </dgm:t>
    </dgm:pt>
    <dgm:pt modelId="{96EDBADF-AD28-4492-9733-093241126ABF}" type="parTrans" cxnId="{F569F195-5937-4109-B2D5-D97C2FE97698}">
      <dgm:prSet/>
      <dgm:spPr/>
      <dgm:t>
        <a:bodyPr/>
        <a:lstStyle/>
        <a:p>
          <a:endParaRPr kumimoji="1" lang="ja-JP" altLang="en-US"/>
        </a:p>
      </dgm:t>
    </dgm:pt>
    <dgm:pt modelId="{C5B635C7-DAD0-471A-8E02-AA4BC3D9B861}" type="sibTrans" cxnId="{F569F195-5937-4109-B2D5-D97C2FE97698}">
      <dgm:prSet/>
      <dgm:spPr/>
      <dgm:t>
        <a:bodyPr/>
        <a:lstStyle/>
        <a:p>
          <a:endParaRPr kumimoji="1" lang="ja-JP" altLang="en-US"/>
        </a:p>
      </dgm:t>
    </dgm:pt>
    <dgm:pt modelId="{D48B380B-78D7-43AB-9908-02E924690AB3}">
      <dgm:prSet phldrT="[テキスト]"/>
      <dgm:spPr/>
      <dgm:t>
        <a:bodyPr/>
        <a:lstStyle/>
        <a:p>
          <a:r>
            <a:rPr kumimoji="1" lang="en-US" altLang="ja-JP" dirty="0"/>
            <a:t>BI 2 AI</a:t>
          </a:r>
          <a:endParaRPr kumimoji="1" lang="ja-JP" altLang="en-US" dirty="0"/>
        </a:p>
      </dgm:t>
    </dgm:pt>
    <dgm:pt modelId="{1449ED13-8F43-498A-A46C-2C11C6278307}" type="parTrans" cxnId="{89C1B105-FFD5-4C96-AB36-E04AB513AB77}">
      <dgm:prSet/>
      <dgm:spPr/>
      <dgm:t>
        <a:bodyPr/>
        <a:lstStyle/>
        <a:p>
          <a:endParaRPr kumimoji="1" lang="ja-JP" altLang="en-US"/>
        </a:p>
      </dgm:t>
    </dgm:pt>
    <dgm:pt modelId="{EFC69770-EB72-4F70-AC22-6168870B292C}" type="sibTrans" cxnId="{89C1B105-FFD5-4C96-AB36-E04AB513AB77}">
      <dgm:prSet/>
      <dgm:spPr/>
      <dgm:t>
        <a:bodyPr/>
        <a:lstStyle/>
        <a:p>
          <a:endParaRPr kumimoji="1" lang="ja-JP" altLang="en-US"/>
        </a:p>
      </dgm:t>
    </dgm:pt>
    <dgm:pt modelId="{FD7B66D2-6F51-4E4D-A608-6DC905AD43CB}">
      <dgm:prSet phldrT="[テキスト]"/>
      <dgm:spPr/>
      <dgm:t>
        <a:bodyPr/>
        <a:lstStyle/>
        <a:p>
          <a:r>
            <a:rPr kumimoji="1" lang="en-US" altLang="ja-JP" dirty="0" err="1"/>
            <a:t>ThisOldDataWarehouse</a:t>
          </a:r>
          <a:endParaRPr kumimoji="1" lang="ja-JP" altLang="en-US" dirty="0"/>
        </a:p>
      </dgm:t>
    </dgm:pt>
    <dgm:pt modelId="{E065342E-EA64-4FF4-9782-39F8EB84E72A}" type="parTrans" cxnId="{0CF37AE7-D625-44A7-944C-D2E72235AE7F}">
      <dgm:prSet/>
      <dgm:spPr/>
      <dgm:t>
        <a:bodyPr/>
        <a:lstStyle/>
        <a:p>
          <a:endParaRPr kumimoji="1" lang="ja-JP" altLang="en-US"/>
        </a:p>
      </dgm:t>
    </dgm:pt>
    <dgm:pt modelId="{07F2EE75-D1F7-4A21-8476-A005FEA75483}" type="sibTrans" cxnId="{0CF37AE7-D625-44A7-944C-D2E72235AE7F}">
      <dgm:prSet/>
      <dgm:spPr/>
      <dgm:t>
        <a:bodyPr/>
        <a:lstStyle/>
        <a:p>
          <a:endParaRPr kumimoji="1" lang="ja-JP" altLang="en-US"/>
        </a:p>
      </dgm:t>
    </dgm:pt>
    <dgm:pt modelId="{A753DEB8-8F0F-4BE2-B693-A903D008D0CC}">
      <dgm:prSet phldrT="[テキスト]"/>
      <dgm:spPr/>
      <dgm:t>
        <a:bodyPr/>
        <a:lstStyle/>
        <a:p>
          <a:r>
            <a:rPr kumimoji="1" lang="en-US" altLang="ja-JP" dirty="0"/>
            <a:t>Databricks/Intro to ML</a:t>
          </a:r>
          <a:endParaRPr kumimoji="1" lang="ja-JP" altLang="en-US" dirty="0"/>
        </a:p>
      </dgm:t>
    </dgm:pt>
    <dgm:pt modelId="{D49944F5-352B-4335-ACFA-0BFE8534F37E}" type="parTrans" cxnId="{75FA5002-2283-40B5-8EB1-EDF9527CA222}">
      <dgm:prSet/>
      <dgm:spPr/>
      <dgm:t>
        <a:bodyPr/>
        <a:lstStyle/>
        <a:p>
          <a:endParaRPr kumimoji="1" lang="ja-JP" altLang="en-US"/>
        </a:p>
      </dgm:t>
    </dgm:pt>
    <dgm:pt modelId="{CA2534F6-17E6-4F13-9A05-BEAFEE419E9C}" type="sibTrans" cxnId="{75FA5002-2283-40B5-8EB1-EDF9527CA222}">
      <dgm:prSet/>
      <dgm:spPr/>
      <dgm:t>
        <a:bodyPr/>
        <a:lstStyle/>
        <a:p>
          <a:endParaRPr kumimoji="1" lang="ja-JP" altLang="en-US"/>
        </a:p>
      </dgm:t>
    </dgm:pt>
    <dgm:pt modelId="{BE9DA5FD-E5F2-4ABC-95E7-1D7D4391C9A2}">
      <dgm:prSet phldrT="[テキスト]"/>
      <dgm:spPr/>
      <dgm:t>
        <a:bodyPr/>
        <a:lstStyle/>
        <a:p>
          <a:r>
            <a:rPr kumimoji="1" lang="en-US" altLang="ja-JP" dirty="0"/>
            <a:t>Intro to Azure AI</a:t>
          </a:r>
          <a:endParaRPr kumimoji="1" lang="ja-JP" altLang="en-US" dirty="0"/>
        </a:p>
      </dgm:t>
    </dgm:pt>
    <dgm:pt modelId="{FD7E857E-8C1B-4E50-AC22-2419BFDCE480}" type="parTrans" cxnId="{AAEC2C3E-82E8-4CFE-991E-9A059904B429}">
      <dgm:prSet/>
      <dgm:spPr/>
      <dgm:t>
        <a:bodyPr/>
        <a:lstStyle/>
        <a:p>
          <a:endParaRPr kumimoji="1" lang="ja-JP" altLang="en-US"/>
        </a:p>
      </dgm:t>
    </dgm:pt>
    <dgm:pt modelId="{0DFC8DC5-BD62-4A4B-83B5-5D6A4BD7EF04}" type="sibTrans" cxnId="{AAEC2C3E-82E8-4CFE-991E-9A059904B429}">
      <dgm:prSet/>
      <dgm:spPr/>
      <dgm:t>
        <a:bodyPr/>
        <a:lstStyle/>
        <a:p>
          <a:endParaRPr kumimoji="1" lang="ja-JP" altLang="en-US"/>
        </a:p>
      </dgm:t>
    </dgm:pt>
    <dgm:pt modelId="{1C2D89A5-B718-4E48-8D42-EBCE2633CB97}">
      <dgm:prSet phldrT="[テキスト]"/>
      <dgm:spPr/>
      <dgm:t>
        <a:bodyPr/>
        <a:lstStyle/>
        <a:p>
          <a:r>
            <a:rPr kumimoji="1" lang="en-US" altLang="ja-JP" dirty="0"/>
            <a:t>Driving Miss Data</a:t>
          </a:r>
          <a:endParaRPr kumimoji="1" lang="ja-JP" altLang="en-US" dirty="0"/>
        </a:p>
      </dgm:t>
    </dgm:pt>
    <dgm:pt modelId="{CF032A98-AFE7-4FE5-B0F9-E82E973AE124}" type="parTrans" cxnId="{5FF97ABA-A668-4250-BC47-E94E6D0420E0}">
      <dgm:prSet/>
      <dgm:spPr/>
      <dgm:t>
        <a:bodyPr/>
        <a:lstStyle/>
        <a:p>
          <a:endParaRPr kumimoji="1" lang="ja-JP" altLang="en-US"/>
        </a:p>
      </dgm:t>
    </dgm:pt>
    <dgm:pt modelId="{D66A6353-E8AC-4A14-8FF1-F14E5E7CB2F2}" type="sibTrans" cxnId="{5FF97ABA-A668-4250-BC47-E94E6D0420E0}">
      <dgm:prSet/>
      <dgm:spPr/>
      <dgm:t>
        <a:bodyPr/>
        <a:lstStyle/>
        <a:p>
          <a:endParaRPr kumimoji="1" lang="ja-JP" altLang="en-US"/>
        </a:p>
      </dgm:t>
    </dgm:pt>
    <dgm:pt modelId="{55A5478C-ECC4-4FE7-9EBF-F10D9F4734C8}" type="pres">
      <dgm:prSet presAssocID="{9655575F-0A46-4128-8825-B6B19222E51B}" presName="Name0" presStyleCnt="0">
        <dgm:presLayoutVars>
          <dgm:dir/>
          <dgm:animLvl val="lvl"/>
          <dgm:resizeHandles val="exact"/>
        </dgm:presLayoutVars>
      </dgm:prSet>
      <dgm:spPr/>
    </dgm:pt>
    <dgm:pt modelId="{FB467ED8-AB58-4513-8728-16D2FC2DF358}" type="pres">
      <dgm:prSet presAssocID="{D15AA4F9-4525-46F1-A5B3-8670F7ABFBF6}" presName="composite" presStyleCnt="0"/>
      <dgm:spPr/>
    </dgm:pt>
    <dgm:pt modelId="{CAA6BE4F-7034-40BA-B271-92FF67BC099A}" type="pres">
      <dgm:prSet presAssocID="{D15AA4F9-4525-46F1-A5B3-8670F7ABFBF6}" presName="parTx" presStyleLbl="alignNode1" presStyleIdx="0" presStyleCnt="4">
        <dgm:presLayoutVars>
          <dgm:chMax val="0"/>
          <dgm:chPref val="0"/>
          <dgm:bulletEnabled val="1"/>
        </dgm:presLayoutVars>
      </dgm:prSet>
      <dgm:spPr/>
    </dgm:pt>
    <dgm:pt modelId="{0C11E618-E587-4A89-AB75-D048DC245316}" type="pres">
      <dgm:prSet presAssocID="{D15AA4F9-4525-46F1-A5B3-8670F7ABFBF6}" presName="desTx" presStyleLbl="alignAccFollowNode1" presStyleIdx="0" presStyleCnt="4">
        <dgm:presLayoutVars>
          <dgm:bulletEnabled val="1"/>
        </dgm:presLayoutVars>
      </dgm:prSet>
      <dgm:spPr/>
    </dgm:pt>
    <dgm:pt modelId="{54223D0F-C851-4AB2-AE1D-1E143A2A0340}" type="pres">
      <dgm:prSet presAssocID="{E283A952-45FE-48A4-865B-FF8C75ACA04A}" presName="space" presStyleCnt="0"/>
      <dgm:spPr/>
    </dgm:pt>
    <dgm:pt modelId="{CD952A61-9F36-47A8-8B4C-B12098AA2886}" type="pres">
      <dgm:prSet presAssocID="{05B3A287-185C-4FCE-8A1E-AB4645ED7AF7}" presName="composite" presStyleCnt="0"/>
      <dgm:spPr/>
    </dgm:pt>
    <dgm:pt modelId="{F5F08F37-A219-4D73-920D-B02D6C99BE0A}" type="pres">
      <dgm:prSet presAssocID="{05B3A287-185C-4FCE-8A1E-AB4645ED7AF7}" presName="parTx" presStyleLbl="alignNode1" presStyleIdx="1" presStyleCnt="4">
        <dgm:presLayoutVars>
          <dgm:chMax val="0"/>
          <dgm:chPref val="0"/>
          <dgm:bulletEnabled val="1"/>
        </dgm:presLayoutVars>
      </dgm:prSet>
      <dgm:spPr/>
    </dgm:pt>
    <dgm:pt modelId="{6CB2B130-118C-4E67-B8D2-C4E8FA0900B9}" type="pres">
      <dgm:prSet presAssocID="{05B3A287-185C-4FCE-8A1E-AB4645ED7AF7}" presName="desTx" presStyleLbl="alignAccFollowNode1" presStyleIdx="1" presStyleCnt="4">
        <dgm:presLayoutVars>
          <dgm:bulletEnabled val="1"/>
        </dgm:presLayoutVars>
      </dgm:prSet>
      <dgm:spPr/>
    </dgm:pt>
    <dgm:pt modelId="{6E79F2EC-0D8F-42F0-A683-986005DC101A}" type="pres">
      <dgm:prSet presAssocID="{D61A8B90-F0DD-493D-BD66-4DFD1E7E0548}" presName="space" presStyleCnt="0"/>
      <dgm:spPr/>
    </dgm:pt>
    <dgm:pt modelId="{F23C9B1E-1534-426A-80AF-3A6597A9D9BA}" type="pres">
      <dgm:prSet presAssocID="{D62EBEF1-170B-4836-BF87-9C09549F31D0}" presName="composite" presStyleCnt="0"/>
      <dgm:spPr/>
    </dgm:pt>
    <dgm:pt modelId="{EE45DD6D-1C6D-4975-BEEC-DC6E5D578BC3}" type="pres">
      <dgm:prSet presAssocID="{D62EBEF1-170B-4836-BF87-9C09549F31D0}" presName="parTx" presStyleLbl="alignNode1" presStyleIdx="2" presStyleCnt="4">
        <dgm:presLayoutVars>
          <dgm:chMax val="0"/>
          <dgm:chPref val="0"/>
          <dgm:bulletEnabled val="1"/>
        </dgm:presLayoutVars>
      </dgm:prSet>
      <dgm:spPr/>
    </dgm:pt>
    <dgm:pt modelId="{1269B768-E22C-49A7-97F3-573BC0F00C14}" type="pres">
      <dgm:prSet presAssocID="{D62EBEF1-170B-4836-BF87-9C09549F31D0}" presName="desTx" presStyleLbl="alignAccFollowNode1" presStyleIdx="2" presStyleCnt="4">
        <dgm:presLayoutVars>
          <dgm:bulletEnabled val="1"/>
        </dgm:presLayoutVars>
      </dgm:prSet>
      <dgm:spPr/>
    </dgm:pt>
    <dgm:pt modelId="{7EDB08BB-6C80-4B1F-91DD-04E0825FB49B}" type="pres">
      <dgm:prSet presAssocID="{75D28D5A-6BD9-460D-BB88-183A56B1FEE8}" presName="space" presStyleCnt="0"/>
      <dgm:spPr/>
    </dgm:pt>
    <dgm:pt modelId="{FAC110D6-3AD3-40EA-BD28-2BFCDCC596E2}" type="pres">
      <dgm:prSet presAssocID="{CAABD9CE-E51D-4BC5-90BD-D18B7AAE00A4}" presName="composite" presStyleCnt="0"/>
      <dgm:spPr/>
    </dgm:pt>
    <dgm:pt modelId="{DF1DA812-42E2-462D-8BA4-035A43361732}" type="pres">
      <dgm:prSet presAssocID="{CAABD9CE-E51D-4BC5-90BD-D18B7AAE00A4}" presName="parTx" presStyleLbl="alignNode1" presStyleIdx="3" presStyleCnt="4">
        <dgm:presLayoutVars>
          <dgm:chMax val="0"/>
          <dgm:chPref val="0"/>
          <dgm:bulletEnabled val="1"/>
        </dgm:presLayoutVars>
      </dgm:prSet>
      <dgm:spPr/>
    </dgm:pt>
    <dgm:pt modelId="{292D555E-E203-4ACD-9790-CB1820A919F1}" type="pres">
      <dgm:prSet presAssocID="{CAABD9CE-E51D-4BC5-90BD-D18B7AAE00A4}" presName="desTx" presStyleLbl="alignAccFollowNode1" presStyleIdx="3" presStyleCnt="4">
        <dgm:presLayoutVars>
          <dgm:bulletEnabled val="1"/>
        </dgm:presLayoutVars>
      </dgm:prSet>
      <dgm:spPr/>
    </dgm:pt>
  </dgm:ptLst>
  <dgm:cxnLst>
    <dgm:cxn modelId="{75FA5002-2283-40B5-8EB1-EDF9527CA222}" srcId="{CAABD9CE-E51D-4BC5-90BD-D18B7AAE00A4}" destId="{A753DEB8-8F0F-4BE2-B693-A903D008D0CC}" srcOrd="2" destOrd="0" parTransId="{D49944F5-352B-4335-ACFA-0BFE8534F37E}" sibTransId="{CA2534F6-17E6-4F13-9A05-BEAFEE419E9C}"/>
    <dgm:cxn modelId="{89C1B105-FFD5-4C96-AB36-E04AB513AB77}" srcId="{CAABD9CE-E51D-4BC5-90BD-D18B7AAE00A4}" destId="{D48B380B-78D7-43AB-9908-02E924690AB3}" srcOrd="0" destOrd="0" parTransId="{1449ED13-8F43-498A-A46C-2C11C6278307}" sibTransId="{EFC69770-EB72-4F70-AC22-6168870B292C}"/>
    <dgm:cxn modelId="{BB23CB05-529F-4D06-BE4D-9E13825170BD}" type="presOf" srcId="{D62EBEF1-170B-4836-BF87-9C09549F31D0}" destId="{EE45DD6D-1C6D-4975-BEEC-DC6E5D578BC3}" srcOrd="0" destOrd="0" presId="urn:microsoft.com/office/officeart/2005/8/layout/hList1"/>
    <dgm:cxn modelId="{9AD62607-E860-403F-93E0-0B215FFAF4A1}" type="presOf" srcId="{1C2D89A5-B718-4E48-8D42-EBCE2633CB97}" destId="{292D555E-E203-4ACD-9790-CB1820A919F1}" srcOrd="0" destOrd="4" presId="urn:microsoft.com/office/officeart/2005/8/layout/hList1"/>
    <dgm:cxn modelId="{0987370C-ABD7-49CA-9D68-0A2CC4605437}" type="presOf" srcId="{331E66BF-2E0A-4B75-9212-3C12D7074E5B}" destId="{6CB2B130-118C-4E67-B8D2-C4E8FA0900B9}" srcOrd="0" destOrd="5" presId="urn:microsoft.com/office/officeart/2005/8/layout/hList1"/>
    <dgm:cxn modelId="{69BA7318-70E4-4405-9775-20103EBAAAD2}" srcId="{05B3A287-185C-4FCE-8A1E-AB4645ED7AF7}" destId="{8AC31A82-BCBA-48D0-B54A-3899D99D2672}" srcOrd="0" destOrd="0" parTransId="{8C00A45A-E526-4BB2-A0EB-A2512987445E}" sibTransId="{C0895FAE-9E2D-41B0-A23E-9D46FC6EB288}"/>
    <dgm:cxn modelId="{8FFF072A-9F2C-402F-BC90-5226238827ED}" type="presOf" srcId="{CDE4E8A9-D56E-4903-90B5-4445D19CF5BA}" destId="{1269B768-E22C-49A7-97F3-573BC0F00C14}" srcOrd="0" destOrd="0" presId="urn:microsoft.com/office/officeart/2005/8/layout/hList1"/>
    <dgm:cxn modelId="{EC8AEA3D-8CD3-40DF-83E3-0C164D2AB3C8}" srcId="{05B3A287-185C-4FCE-8A1E-AB4645ED7AF7}" destId="{659A910C-89C3-41B6-88EC-3B98C715DE88}" srcOrd="3" destOrd="0" parTransId="{1451D429-700E-4BC0-8184-BF1B558F6199}" sibTransId="{305F4C6E-C175-43E0-8316-E958104ACE74}"/>
    <dgm:cxn modelId="{AAEC2C3E-82E8-4CFE-991E-9A059904B429}" srcId="{CAABD9CE-E51D-4BC5-90BD-D18B7AAE00A4}" destId="{BE9DA5FD-E5F2-4ABC-95E7-1D7D4391C9A2}" srcOrd="3" destOrd="0" parTransId="{FD7E857E-8C1B-4E50-AC22-2419BFDCE480}" sibTransId="{0DFC8DC5-BD62-4A4B-83B5-5D6A4BD7EF04}"/>
    <dgm:cxn modelId="{C2C1E45B-2AB2-4C8A-BEC1-7C63E4AEBA8A}" type="presOf" srcId="{659A910C-89C3-41B6-88EC-3B98C715DE88}" destId="{6CB2B130-118C-4E67-B8D2-C4E8FA0900B9}" srcOrd="0" destOrd="3" presId="urn:microsoft.com/office/officeart/2005/8/layout/hList1"/>
    <dgm:cxn modelId="{1C339B61-B8D6-46AE-9EE2-7B1E7073186C}" type="presOf" srcId="{BE9DA5FD-E5F2-4ABC-95E7-1D7D4391C9A2}" destId="{292D555E-E203-4ACD-9790-CB1820A919F1}" srcOrd="0" destOrd="3" presId="urn:microsoft.com/office/officeart/2005/8/layout/hList1"/>
    <dgm:cxn modelId="{6249D041-2A24-498A-9E27-983B231FA819}" type="presOf" srcId="{BFD7D8D1-4045-4188-B9C4-8D2A0AA6D5CF}" destId="{0C11E618-E587-4A89-AB75-D048DC245316}" srcOrd="0" destOrd="2" presId="urn:microsoft.com/office/officeart/2005/8/layout/hList1"/>
    <dgm:cxn modelId="{84E90744-3B8C-4DA5-82F6-36745CBDC241}" srcId="{05B3A287-185C-4FCE-8A1E-AB4645ED7AF7}" destId="{F9EE80B0-E25E-466C-AFB3-68E7AFED7299}" srcOrd="1" destOrd="0" parTransId="{55D7D43E-5E77-4FBD-81A1-211CF05CF91F}" sibTransId="{20688C18-9070-405C-8BAB-CC78E737853D}"/>
    <dgm:cxn modelId="{29A3A646-36DA-48F4-92D1-6D8CD7BE250A}" srcId="{D15AA4F9-4525-46F1-A5B3-8670F7ABFBF6}" destId="{6C6766D3-ACD6-4902-93C1-FFDBB9268071}" srcOrd="1" destOrd="0" parTransId="{EA59CBEF-8847-4FDB-BBEA-4823C9D5FDF3}" sibTransId="{C3B6D51F-9419-43BE-B20F-A9DA27BE4E84}"/>
    <dgm:cxn modelId="{A082A966-E093-4608-99F7-0BF8E15ABE4D}" type="presOf" srcId="{9655575F-0A46-4128-8825-B6B19222E51B}" destId="{55A5478C-ECC4-4FE7-9EBF-F10D9F4734C8}" srcOrd="0" destOrd="0" presId="urn:microsoft.com/office/officeart/2005/8/layout/hList1"/>
    <dgm:cxn modelId="{03A53167-8292-46B9-98D0-207C609FFC12}" type="presOf" srcId="{06353DAB-44FC-474D-AE21-CD2A233FDA16}" destId="{0C11E618-E587-4A89-AB75-D048DC245316}" srcOrd="0" destOrd="5" presId="urn:microsoft.com/office/officeart/2005/8/layout/hList1"/>
    <dgm:cxn modelId="{DB8A0749-425F-463A-9EA7-13F5E55562CA}" srcId="{D15AA4F9-4525-46F1-A5B3-8670F7ABFBF6}" destId="{BFD7D8D1-4045-4188-B9C4-8D2A0AA6D5CF}" srcOrd="2" destOrd="0" parTransId="{2971B8FF-4EB1-4D32-9546-175DF3153BAC}" sibTransId="{96BD3948-4218-42CD-B039-E8BC11139519}"/>
    <dgm:cxn modelId="{0A45F06A-0AC0-48E3-AF32-25C6126A2CA0}" type="presOf" srcId="{CAABD9CE-E51D-4BC5-90BD-D18B7AAE00A4}" destId="{DF1DA812-42E2-462D-8BA4-035A43361732}" srcOrd="0" destOrd="0" presId="urn:microsoft.com/office/officeart/2005/8/layout/hList1"/>
    <dgm:cxn modelId="{F19D6051-6DCE-43DD-9B18-8CD77C552A6A}" type="presOf" srcId="{A753DEB8-8F0F-4BE2-B693-A903D008D0CC}" destId="{292D555E-E203-4ACD-9790-CB1820A919F1}" srcOrd="0" destOrd="2" presId="urn:microsoft.com/office/officeart/2005/8/layout/hList1"/>
    <dgm:cxn modelId="{483E8F71-1314-4319-B7ED-41C45F122560}" srcId="{D15AA4F9-4525-46F1-A5B3-8670F7ABFBF6}" destId="{A2BFD84C-B186-41B2-9367-43B9CD884E56}" srcOrd="3" destOrd="0" parTransId="{76396A37-226C-4ADA-8FB4-84CBD8524DEB}" sibTransId="{97D6EAF5-D66E-4566-8AEF-554886B467AF}"/>
    <dgm:cxn modelId="{28DA5953-961D-4015-B7A5-C46B44BCC36F}" srcId="{05B3A287-185C-4FCE-8A1E-AB4645ED7AF7}" destId="{5B350317-965B-42E6-B91A-A79A9A5D9698}" srcOrd="2" destOrd="0" parTransId="{97E97907-D9A6-4423-BD2A-D6BEAA5E6CE0}" sibTransId="{4D732C6A-7BAC-4364-9173-C0AA9348737D}"/>
    <dgm:cxn modelId="{3CA17755-BD67-4DC4-92A6-319D71E56445}" type="presOf" srcId="{6066A700-38FF-460D-BB80-4B71CF61A250}" destId="{0C11E618-E587-4A89-AB75-D048DC245316}" srcOrd="0" destOrd="6" presId="urn:microsoft.com/office/officeart/2005/8/layout/hList1"/>
    <dgm:cxn modelId="{7274EF75-FBE2-4FC1-BF5F-5E91EE3BB513}" type="presOf" srcId="{11BDD2E3-3409-4713-AEF1-60971D1D830E}" destId="{0C11E618-E587-4A89-AB75-D048DC245316}" srcOrd="0" destOrd="0" presId="urn:microsoft.com/office/officeart/2005/8/layout/hList1"/>
    <dgm:cxn modelId="{C0E0725A-2A77-4B45-81BC-5FC5B4F7F7D6}" srcId="{D62EBEF1-170B-4836-BF87-9C09549F31D0}" destId="{69141D5D-22E1-4CAD-9D68-4015C4E6EC61}" srcOrd="2" destOrd="0" parTransId="{96DFDB2E-AF4C-4E7E-912D-4EB4D2C7DAEE}" sibTransId="{0788D655-EF8F-480D-8F92-204069C3F94D}"/>
    <dgm:cxn modelId="{0199D47A-065A-4749-91AF-217421CB7789}" type="presOf" srcId="{4846EE63-9036-46D9-AA1D-C73D7D98F1AA}" destId="{0C11E618-E587-4A89-AB75-D048DC245316}" srcOrd="0" destOrd="4" presId="urn:microsoft.com/office/officeart/2005/8/layout/hList1"/>
    <dgm:cxn modelId="{F1D9617C-5D01-463D-AD4B-D9DAC3AA51C0}" srcId="{05B3A287-185C-4FCE-8A1E-AB4645ED7AF7}" destId="{331E66BF-2E0A-4B75-9212-3C12D7074E5B}" srcOrd="5" destOrd="0" parTransId="{00F0C8CC-4688-4A5C-9877-9142E0D5FB2E}" sibTransId="{FD0362B0-7B4B-4E7F-8D55-A0D26C3825F8}"/>
    <dgm:cxn modelId="{89F0B287-48FA-40FE-A2E1-C214AD3B8764}" type="presOf" srcId="{A84797BF-8CCA-493A-8693-3229268749A7}" destId="{1269B768-E22C-49A7-97F3-573BC0F00C14}" srcOrd="0" destOrd="1" presId="urn:microsoft.com/office/officeart/2005/8/layout/hList1"/>
    <dgm:cxn modelId="{A43F0B88-1E08-4949-BD11-603D86171222}" srcId="{9655575F-0A46-4128-8825-B6B19222E51B}" destId="{D15AA4F9-4525-46F1-A5B3-8670F7ABFBF6}" srcOrd="0" destOrd="0" parTransId="{78616FEF-A4E0-443E-B4FD-2CA61E6275FC}" sibTransId="{E283A952-45FE-48A4-865B-FF8C75ACA04A}"/>
    <dgm:cxn modelId="{0E0F938C-27B3-4CC1-B67F-0253CCD8C226}" type="presOf" srcId="{5B350317-965B-42E6-B91A-A79A9A5D9698}" destId="{6CB2B130-118C-4E67-B8D2-C4E8FA0900B9}" srcOrd="0" destOrd="2" presId="urn:microsoft.com/office/officeart/2005/8/layout/hList1"/>
    <dgm:cxn modelId="{F569F195-5937-4109-B2D5-D97C2FE97698}" srcId="{D15AA4F9-4525-46F1-A5B3-8670F7ABFBF6}" destId="{DA221775-ECDB-4A27-9B24-951C066373D5}" srcOrd="7" destOrd="0" parTransId="{96EDBADF-AD28-4492-9733-093241126ABF}" sibTransId="{C5B635C7-DAD0-471A-8E02-AA4BC3D9B861}"/>
    <dgm:cxn modelId="{409BE896-7577-4987-B654-A3B783FC0F01}" srcId="{D62EBEF1-170B-4836-BF87-9C09549F31D0}" destId="{CDE4E8A9-D56E-4903-90B5-4445D19CF5BA}" srcOrd="0" destOrd="0" parTransId="{329438FE-D2FF-401C-B55F-4C442A5D988A}" sibTransId="{F6BBB3DF-9BCF-4158-ABBD-51756C487B62}"/>
    <dgm:cxn modelId="{FB396AB1-C161-4C09-81A0-2CF7016AD549}" srcId="{D15AA4F9-4525-46F1-A5B3-8670F7ABFBF6}" destId="{06353DAB-44FC-474D-AE21-CD2A233FDA16}" srcOrd="5" destOrd="0" parTransId="{F4C887B1-33AA-497B-88E6-FEE1E35406DE}" sibTransId="{60B603AC-E6AA-4255-8E6A-BE1EC5FEB429}"/>
    <dgm:cxn modelId="{EEDA91B5-FA59-4141-A704-6734DBBC80DA}" srcId="{D15AA4F9-4525-46F1-A5B3-8670F7ABFBF6}" destId="{4846EE63-9036-46D9-AA1D-C73D7D98F1AA}" srcOrd="4" destOrd="0" parTransId="{19DD47FE-38E4-4B2C-B6B5-B701C7079E8B}" sibTransId="{68D5F271-501F-471C-9758-DE8B2C4A69D8}"/>
    <dgm:cxn modelId="{5FF97ABA-A668-4250-BC47-E94E6D0420E0}" srcId="{CAABD9CE-E51D-4BC5-90BD-D18B7AAE00A4}" destId="{1C2D89A5-B718-4E48-8D42-EBCE2633CB97}" srcOrd="4" destOrd="0" parTransId="{CF032A98-AFE7-4FE5-B0F9-E82E973AE124}" sibTransId="{D66A6353-E8AC-4A14-8FF1-F14E5E7CB2F2}"/>
    <dgm:cxn modelId="{3B2D1ABB-3DD3-4F59-A9A9-A84BCE9128EB}" type="presOf" srcId="{D15AA4F9-4525-46F1-A5B3-8670F7ABFBF6}" destId="{CAA6BE4F-7034-40BA-B271-92FF67BC099A}" srcOrd="0" destOrd="0" presId="urn:microsoft.com/office/officeart/2005/8/layout/hList1"/>
    <dgm:cxn modelId="{60ECB9BC-5937-4FEA-B639-503F92CD12BE}" srcId="{05B3A287-185C-4FCE-8A1E-AB4645ED7AF7}" destId="{40F5DC84-5125-4F45-8130-A00E254630AF}" srcOrd="4" destOrd="0" parTransId="{AD48D77F-B712-4F1C-AD0F-DC17841B599D}" sibTransId="{82123D86-B5C0-4054-9593-921A36AB1845}"/>
    <dgm:cxn modelId="{3721FAC9-A599-4A3A-9F87-CBC2D5D62FF9}" srcId="{D15AA4F9-4525-46F1-A5B3-8670F7ABFBF6}" destId="{6066A700-38FF-460D-BB80-4B71CF61A250}" srcOrd="6" destOrd="0" parTransId="{C5A3D8CC-2085-448F-8583-F448D1A49286}" sibTransId="{4D986246-5AF9-4B2B-8205-C00C0A8E726C}"/>
    <dgm:cxn modelId="{7498AFCA-CEDC-4F96-8535-1CD29800B549}" srcId="{9655575F-0A46-4128-8825-B6B19222E51B}" destId="{05B3A287-185C-4FCE-8A1E-AB4645ED7AF7}" srcOrd="1" destOrd="0" parTransId="{B8FACC95-C028-4585-A833-84EDE6B7BA96}" sibTransId="{D61A8B90-F0DD-493D-BD66-4DFD1E7E0548}"/>
    <dgm:cxn modelId="{528C61CF-032B-465E-A0A1-8BA17E3EED95}" type="presOf" srcId="{8AC31A82-BCBA-48D0-B54A-3899D99D2672}" destId="{6CB2B130-118C-4E67-B8D2-C4E8FA0900B9}" srcOrd="0" destOrd="0" presId="urn:microsoft.com/office/officeart/2005/8/layout/hList1"/>
    <dgm:cxn modelId="{6AF767CF-D446-46AA-8581-A523C6B31342}" type="presOf" srcId="{A2BFD84C-B186-41B2-9367-43B9CD884E56}" destId="{0C11E618-E587-4A89-AB75-D048DC245316}" srcOrd="0" destOrd="3" presId="urn:microsoft.com/office/officeart/2005/8/layout/hList1"/>
    <dgm:cxn modelId="{D34CCAD0-897F-4DCD-B93C-C2635726F911}" type="presOf" srcId="{40F5DC84-5125-4F45-8130-A00E254630AF}" destId="{6CB2B130-118C-4E67-B8D2-C4E8FA0900B9}" srcOrd="0" destOrd="4" presId="urn:microsoft.com/office/officeart/2005/8/layout/hList1"/>
    <dgm:cxn modelId="{685B1BD4-011A-4EEB-B3CF-0BCD87414B4B}" type="presOf" srcId="{05B3A287-185C-4FCE-8A1E-AB4645ED7AF7}" destId="{F5F08F37-A219-4D73-920D-B02D6C99BE0A}" srcOrd="0" destOrd="0" presId="urn:microsoft.com/office/officeart/2005/8/layout/hList1"/>
    <dgm:cxn modelId="{4263D4D8-8E04-4EF2-96F3-DCC036B5997A}" srcId="{9655575F-0A46-4128-8825-B6B19222E51B}" destId="{D62EBEF1-170B-4836-BF87-9C09549F31D0}" srcOrd="2" destOrd="0" parTransId="{A76EAAD0-412C-47BA-B662-3AE22FCB0749}" sibTransId="{75D28D5A-6BD9-460D-BB88-183A56B1FEE8}"/>
    <dgm:cxn modelId="{FFE328DC-5628-48FF-A348-C98D34664A0E}" type="presOf" srcId="{D48B380B-78D7-43AB-9908-02E924690AB3}" destId="{292D555E-E203-4ACD-9790-CB1820A919F1}" srcOrd="0" destOrd="0" presId="urn:microsoft.com/office/officeart/2005/8/layout/hList1"/>
    <dgm:cxn modelId="{D8EF35DE-42B8-48C0-AD13-427B52950774}" srcId="{D62EBEF1-170B-4836-BF87-9C09549F31D0}" destId="{A84797BF-8CCA-493A-8693-3229268749A7}" srcOrd="1" destOrd="0" parTransId="{3CA89784-4831-491E-A510-D49CE921EBB0}" sibTransId="{FF6970C3-B437-4854-83D2-B4A2FE27CEB1}"/>
    <dgm:cxn modelId="{B526AEDE-EC6B-4622-A414-8CBB5BF03E73}" type="presOf" srcId="{F9EE80B0-E25E-466C-AFB3-68E7AFED7299}" destId="{6CB2B130-118C-4E67-B8D2-C4E8FA0900B9}" srcOrd="0" destOrd="1" presId="urn:microsoft.com/office/officeart/2005/8/layout/hList1"/>
    <dgm:cxn modelId="{F07A10E2-7481-4BB1-8B72-84F4E8FD7D39}" srcId="{9655575F-0A46-4128-8825-B6B19222E51B}" destId="{CAABD9CE-E51D-4BC5-90BD-D18B7AAE00A4}" srcOrd="3" destOrd="0" parTransId="{536B521F-D620-4D31-8C05-2DA2CCAC975D}" sibTransId="{819134A3-AE8C-4AD0-BEA2-16CD1442F8E5}"/>
    <dgm:cxn modelId="{0CF37AE7-D625-44A7-944C-D2E72235AE7F}" srcId="{CAABD9CE-E51D-4BC5-90BD-D18B7AAE00A4}" destId="{FD7B66D2-6F51-4E4D-A608-6DC905AD43CB}" srcOrd="1" destOrd="0" parTransId="{E065342E-EA64-4FF4-9782-39F8EB84E72A}" sibTransId="{07F2EE75-D1F7-4A21-8476-A005FEA75483}"/>
    <dgm:cxn modelId="{CF1C2AED-56FD-4611-8F44-9D0F0885A401}" type="presOf" srcId="{DA221775-ECDB-4A27-9B24-951C066373D5}" destId="{0C11E618-E587-4A89-AB75-D048DC245316}" srcOrd="0" destOrd="7" presId="urn:microsoft.com/office/officeart/2005/8/layout/hList1"/>
    <dgm:cxn modelId="{01E1EBF1-CDF1-4C22-8B95-9CB039B03841}" type="presOf" srcId="{69141D5D-22E1-4CAD-9D68-4015C4E6EC61}" destId="{1269B768-E22C-49A7-97F3-573BC0F00C14}" srcOrd="0" destOrd="2" presId="urn:microsoft.com/office/officeart/2005/8/layout/hList1"/>
    <dgm:cxn modelId="{881044F9-16FC-485F-802F-250267CCF489}" type="presOf" srcId="{FD7B66D2-6F51-4E4D-A608-6DC905AD43CB}" destId="{292D555E-E203-4ACD-9790-CB1820A919F1}" srcOrd="0" destOrd="1" presId="urn:microsoft.com/office/officeart/2005/8/layout/hList1"/>
    <dgm:cxn modelId="{6ABE05FC-13E6-427B-9311-6BEC78FF3F39}" srcId="{D15AA4F9-4525-46F1-A5B3-8670F7ABFBF6}" destId="{11BDD2E3-3409-4713-AEF1-60971D1D830E}" srcOrd="0" destOrd="0" parTransId="{5C72F229-FE6F-4A4D-8242-1470CFAD5C3C}" sibTransId="{8E09FC89-869C-42AD-A94C-A0955E26A683}"/>
    <dgm:cxn modelId="{5BEB62FE-8A04-457F-91FA-8D56688B93F5}" type="presOf" srcId="{6C6766D3-ACD6-4902-93C1-FFDBB9268071}" destId="{0C11E618-E587-4A89-AB75-D048DC245316}" srcOrd="0" destOrd="1" presId="urn:microsoft.com/office/officeart/2005/8/layout/hList1"/>
    <dgm:cxn modelId="{4BA65AFD-28F9-4D53-94CD-34403A52C2BE}" type="presParOf" srcId="{55A5478C-ECC4-4FE7-9EBF-F10D9F4734C8}" destId="{FB467ED8-AB58-4513-8728-16D2FC2DF358}" srcOrd="0" destOrd="0" presId="urn:microsoft.com/office/officeart/2005/8/layout/hList1"/>
    <dgm:cxn modelId="{8DB9F114-7AF3-4A2F-A51E-14FB9C8C4575}" type="presParOf" srcId="{FB467ED8-AB58-4513-8728-16D2FC2DF358}" destId="{CAA6BE4F-7034-40BA-B271-92FF67BC099A}" srcOrd="0" destOrd="0" presId="urn:microsoft.com/office/officeart/2005/8/layout/hList1"/>
    <dgm:cxn modelId="{2C56DBBD-0251-4185-8BA0-E4FABA5EB298}" type="presParOf" srcId="{FB467ED8-AB58-4513-8728-16D2FC2DF358}" destId="{0C11E618-E587-4A89-AB75-D048DC245316}" srcOrd="1" destOrd="0" presId="urn:microsoft.com/office/officeart/2005/8/layout/hList1"/>
    <dgm:cxn modelId="{3BDD8DC8-5450-43C1-B0EE-FEF90C97250F}" type="presParOf" srcId="{55A5478C-ECC4-4FE7-9EBF-F10D9F4734C8}" destId="{54223D0F-C851-4AB2-AE1D-1E143A2A0340}" srcOrd="1" destOrd="0" presId="urn:microsoft.com/office/officeart/2005/8/layout/hList1"/>
    <dgm:cxn modelId="{3406D25D-F0F2-416A-B02D-937F2E6E520B}" type="presParOf" srcId="{55A5478C-ECC4-4FE7-9EBF-F10D9F4734C8}" destId="{CD952A61-9F36-47A8-8B4C-B12098AA2886}" srcOrd="2" destOrd="0" presId="urn:microsoft.com/office/officeart/2005/8/layout/hList1"/>
    <dgm:cxn modelId="{14AE6FC4-2915-4581-8300-E520CBC24FDB}" type="presParOf" srcId="{CD952A61-9F36-47A8-8B4C-B12098AA2886}" destId="{F5F08F37-A219-4D73-920D-B02D6C99BE0A}" srcOrd="0" destOrd="0" presId="urn:microsoft.com/office/officeart/2005/8/layout/hList1"/>
    <dgm:cxn modelId="{77566D16-1BE5-4D8D-8EB8-2154EB2D22EC}" type="presParOf" srcId="{CD952A61-9F36-47A8-8B4C-B12098AA2886}" destId="{6CB2B130-118C-4E67-B8D2-C4E8FA0900B9}" srcOrd="1" destOrd="0" presId="urn:microsoft.com/office/officeart/2005/8/layout/hList1"/>
    <dgm:cxn modelId="{FA005589-30FC-4A7F-9CE4-93A6983CAAE2}" type="presParOf" srcId="{55A5478C-ECC4-4FE7-9EBF-F10D9F4734C8}" destId="{6E79F2EC-0D8F-42F0-A683-986005DC101A}" srcOrd="3" destOrd="0" presId="urn:microsoft.com/office/officeart/2005/8/layout/hList1"/>
    <dgm:cxn modelId="{B712D912-0661-4C33-B9BB-2D741B0C2022}" type="presParOf" srcId="{55A5478C-ECC4-4FE7-9EBF-F10D9F4734C8}" destId="{F23C9B1E-1534-426A-80AF-3A6597A9D9BA}" srcOrd="4" destOrd="0" presId="urn:microsoft.com/office/officeart/2005/8/layout/hList1"/>
    <dgm:cxn modelId="{84EE084F-2DB4-4235-B7BB-A101C6906E79}" type="presParOf" srcId="{F23C9B1E-1534-426A-80AF-3A6597A9D9BA}" destId="{EE45DD6D-1C6D-4975-BEEC-DC6E5D578BC3}" srcOrd="0" destOrd="0" presId="urn:microsoft.com/office/officeart/2005/8/layout/hList1"/>
    <dgm:cxn modelId="{6C1EB929-C6F9-49ED-9C3F-6258CD0FB6D2}" type="presParOf" srcId="{F23C9B1E-1534-426A-80AF-3A6597A9D9BA}" destId="{1269B768-E22C-49A7-97F3-573BC0F00C14}" srcOrd="1" destOrd="0" presId="urn:microsoft.com/office/officeart/2005/8/layout/hList1"/>
    <dgm:cxn modelId="{5C707AA4-8ED9-4449-AAE8-4AFDD626DA9A}" type="presParOf" srcId="{55A5478C-ECC4-4FE7-9EBF-F10D9F4734C8}" destId="{7EDB08BB-6C80-4B1F-91DD-04E0825FB49B}" srcOrd="5" destOrd="0" presId="urn:microsoft.com/office/officeart/2005/8/layout/hList1"/>
    <dgm:cxn modelId="{02BABC07-0FB7-48E0-939A-F8C3AF608F8D}" type="presParOf" srcId="{55A5478C-ECC4-4FE7-9EBF-F10D9F4734C8}" destId="{FAC110D6-3AD3-40EA-BD28-2BFCDCC596E2}" srcOrd="6" destOrd="0" presId="urn:microsoft.com/office/officeart/2005/8/layout/hList1"/>
    <dgm:cxn modelId="{94960A41-DAF7-44EC-AB74-9F0EDA59A4F5}" type="presParOf" srcId="{FAC110D6-3AD3-40EA-BD28-2BFCDCC596E2}" destId="{DF1DA812-42E2-462D-8BA4-035A43361732}" srcOrd="0" destOrd="0" presId="urn:microsoft.com/office/officeart/2005/8/layout/hList1"/>
    <dgm:cxn modelId="{06957D22-387A-466B-88AB-D676306E0B7C}" type="presParOf" srcId="{FAC110D6-3AD3-40EA-BD28-2BFCDCC596E2}" destId="{292D555E-E203-4ACD-9790-CB1820A919F1}"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A6BE4F-7034-40BA-B271-92FF67BC099A}">
      <dsp:nvSpPr>
        <dsp:cNvPr id="0" name=""/>
        <dsp:cNvSpPr/>
      </dsp:nvSpPr>
      <dsp:spPr>
        <a:xfrm>
          <a:off x="4142" y="865549"/>
          <a:ext cx="2491075" cy="4896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69088" rIns="120904" bIns="69088" numCol="1" spcCol="1270" anchor="ctr" anchorCtr="0">
          <a:noAutofit/>
        </a:bodyPr>
        <a:lstStyle/>
        <a:p>
          <a:pPr marL="0" lvl="0" indent="0" algn="ctr" defTabSz="755650">
            <a:lnSpc>
              <a:spcPct val="90000"/>
            </a:lnSpc>
            <a:spcBef>
              <a:spcPct val="0"/>
            </a:spcBef>
            <a:spcAft>
              <a:spcPct val="35000"/>
            </a:spcAft>
            <a:buNone/>
          </a:pPr>
          <a:r>
            <a:rPr kumimoji="1" lang="ja-JP" altLang="en-US" sz="1700" kern="1200" dirty="0"/>
            <a:t>インフラ</a:t>
          </a:r>
        </a:p>
      </dsp:txBody>
      <dsp:txXfrm>
        <a:off x="4142" y="865549"/>
        <a:ext cx="2491075" cy="489600"/>
      </dsp:txXfrm>
    </dsp:sp>
    <dsp:sp modelId="{0C11E618-E587-4A89-AB75-D048DC245316}">
      <dsp:nvSpPr>
        <dsp:cNvPr id="0" name=""/>
        <dsp:cNvSpPr/>
      </dsp:nvSpPr>
      <dsp:spPr>
        <a:xfrm>
          <a:off x="4142" y="1355149"/>
          <a:ext cx="2491075" cy="261324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0678" tIns="90678" rIns="120904" bIns="136017" numCol="1" spcCol="1270" anchor="t" anchorCtr="0">
          <a:noAutofit/>
        </a:bodyPr>
        <a:lstStyle/>
        <a:p>
          <a:pPr marL="171450" lvl="1" indent="-171450" algn="l" defTabSz="755650">
            <a:lnSpc>
              <a:spcPct val="90000"/>
            </a:lnSpc>
            <a:spcBef>
              <a:spcPct val="0"/>
            </a:spcBef>
            <a:spcAft>
              <a:spcPct val="15000"/>
            </a:spcAft>
            <a:buChar char="•"/>
          </a:pPr>
          <a:r>
            <a:rPr kumimoji="1" lang="en-US" altLang="ja-JP" sz="1700" kern="1200" dirty="0"/>
            <a:t>K8s </a:t>
          </a:r>
          <a:r>
            <a:rPr kumimoji="1" lang="ja-JP" altLang="en-US" sz="1700" kern="1200" dirty="0"/>
            <a:t>概要</a:t>
          </a:r>
        </a:p>
        <a:p>
          <a:pPr marL="171450" lvl="1" indent="-171450" algn="l" defTabSz="755650">
            <a:lnSpc>
              <a:spcPct val="90000"/>
            </a:lnSpc>
            <a:spcBef>
              <a:spcPct val="0"/>
            </a:spcBef>
            <a:spcAft>
              <a:spcPct val="15000"/>
            </a:spcAft>
            <a:buChar char="•"/>
          </a:pPr>
          <a:r>
            <a:rPr kumimoji="1" lang="en-US" altLang="ja-JP" sz="1700" kern="1200" dirty="0"/>
            <a:t>K8s </a:t>
          </a:r>
          <a:r>
            <a:rPr kumimoji="1" lang="ja-JP" altLang="en-US" sz="1700" kern="1200" dirty="0"/>
            <a:t>応用</a:t>
          </a:r>
        </a:p>
        <a:p>
          <a:pPr marL="171450" lvl="1" indent="-171450" algn="l" defTabSz="755650">
            <a:lnSpc>
              <a:spcPct val="90000"/>
            </a:lnSpc>
            <a:spcBef>
              <a:spcPct val="0"/>
            </a:spcBef>
            <a:spcAft>
              <a:spcPct val="15000"/>
            </a:spcAft>
            <a:buChar char="•"/>
          </a:pPr>
          <a:r>
            <a:rPr kumimoji="1" lang="en-US" altLang="ja-JP" sz="1700" kern="1200" dirty="0" err="1"/>
            <a:t>IaC</a:t>
          </a:r>
          <a:r>
            <a:rPr kumimoji="1" lang="en-US" altLang="ja-JP" sz="1700" kern="1200" dirty="0"/>
            <a:t>: ARM &amp; DSC</a:t>
          </a:r>
          <a:endParaRPr kumimoji="1" lang="ja-JP" altLang="en-US" sz="1700" kern="1200" dirty="0"/>
        </a:p>
        <a:p>
          <a:pPr marL="171450" lvl="1" indent="-171450" algn="l" defTabSz="755650">
            <a:lnSpc>
              <a:spcPct val="90000"/>
            </a:lnSpc>
            <a:spcBef>
              <a:spcPct val="0"/>
            </a:spcBef>
            <a:spcAft>
              <a:spcPct val="15000"/>
            </a:spcAft>
            <a:buChar char="•"/>
          </a:pPr>
          <a:r>
            <a:rPr kumimoji="1" lang="en-US" altLang="ja-JP" sz="1700" kern="1200" dirty="0" err="1"/>
            <a:t>IaC</a:t>
          </a:r>
          <a:r>
            <a:rPr kumimoji="1" lang="en-US" altLang="ja-JP" sz="1700" kern="1200" dirty="0"/>
            <a:t>: Terraform</a:t>
          </a:r>
          <a:endParaRPr kumimoji="1" lang="ja-JP" altLang="en-US" sz="1700" kern="1200" dirty="0"/>
        </a:p>
        <a:p>
          <a:pPr marL="171450" lvl="1" indent="-171450" algn="l" defTabSz="755650">
            <a:lnSpc>
              <a:spcPct val="90000"/>
            </a:lnSpc>
            <a:spcBef>
              <a:spcPct val="0"/>
            </a:spcBef>
            <a:spcAft>
              <a:spcPct val="15000"/>
            </a:spcAft>
            <a:buChar char="•"/>
          </a:pPr>
          <a:r>
            <a:rPr kumimoji="1" lang="en-US" altLang="ja-JP" sz="1700" kern="1200" dirty="0" err="1"/>
            <a:t>IaC</a:t>
          </a:r>
          <a:r>
            <a:rPr kumimoji="1" lang="en-US" altLang="ja-JP" sz="1700" kern="1200" dirty="0"/>
            <a:t>: Ansible</a:t>
          </a:r>
          <a:endParaRPr kumimoji="1" lang="ja-JP" altLang="en-US" sz="1700" kern="1200" dirty="0"/>
        </a:p>
        <a:p>
          <a:pPr marL="171450" lvl="1" indent="-171450" algn="l" defTabSz="755650">
            <a:lnSpc>
              <a:spcPct val="90000"/>
            </a:lnSpc>
            <a:spcBef>
              <a:spcPct val="0"/>
            </a:spcBef>
            <a:spcAft>
              <a:spcPct val="15000"/>
            </a:spcAft>
            <a:buChar char="•"/>
          </a:pPr>
          <a:r>
            <a:rPr kumimoji="1" lang="en-US" altLang="ja-JP" sz="1700" kern="1200" dirty="0"/>
            <a:t>Front Door</a:t>
          </a:r>
          <a:endParaRPr kumimoji="1" lang="ja-JP" altLang="en-US" sz="1700" kern="1200" dirty="0"/>
        </a:p>
        <a:p>
          <a:pPr marL="171450" lvl="1" indent="-171450" algn="l" defTabSz="755650">
            <a:lnSpc>
              <a:spcPct val="90000"/>
            </a:lnSpc>
            <a:spcBef>
              <a:spcPct val="0"/>
            </a:spcBef>
            <a:spcAft>
              <a:spcPct val="15000"/>
            </a:spcAft>
            <a:buChar char="•"/>
          </a:pPr>
          <a:r>
            <a:rPr kumimoji="1" lang="en-US" altLang="ja-JP" sz="1700" kern="1200" dirty="0"/>
            <a:t>Azure Governance</a:t>
          </a:r>
          <a:endParaRPr kumimoji="1" lang="ja-JP" altLang="en-US" sz="1700" kern="1200" dirty="0"/>
        </a:p>
        <a:p>
          <a:pPr marL="171450" lvl="1" indent="-171450" algn="l" defTabSz="755650">
            <a:lnSpc>
              <a:spcPct val="90000"/>
            </a:lnSpc>
            <a:spcBef>
              <a:spcPct val="0"/>
            </a:spcBef>
            <a:spcAft>
              <a:spcPct val="15000"/>
            </a:spcAft>
            <a:buChar char="•"/>
          </a:pPr>
          <a:r>
            <a:rPr kumimoji="1" lang="en-US" altLang="ja-JP" sz="1700" kern="1200" dirty="0"/>
            <a:t>Mastering Linux (TBD)</a:t>
          </a:r>
          <a:endParaRPr kumimoji="1" lang="ja-JP" altLang="en-US" sz="1700" kern="1200" dirty="0"/>
        </a:p>
      </dsp:txBody>
      <dsp:txXfrm>
        <a:off x="4142" y="1355149"/>
        <a:ext cx="2491075" cy="2613240"/>
      </dsp:txXfrm>
    </dsp:sp>
    <dsp:sp modelId="{F5F08F37-A219-4D73-920D-B02D6C99BE0A}">
      <dsp:nvSpPr>
        <dsp:cNvPr id="0" name=""/>
        <dsp:cNvSpPr/>
      </dsp:nvSpPr>
      <dsp:spPr>
        <a:xfrm>
          <a:off x="2843968" y="865549"/>
          <a:ext cx="2491075" cy="4896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69088" rIns="120904" bIns="69088" numCol="1" spcCol="1270" anchor="ctr" anchorCtr="0">
          <a:noAutofit/>
        </a:bodyPr>
        <a:lstStyle/>
        <a:p>
          <a:pPr marL="0" lvl="0" indent="0" algn="ctr" defTabSz="755650">
            <a:lnSpc>
              <a:spcPct val="90000"/>
            </a:lnSpc>
            <a:spcBef>
              <a:spcPct val="0"/>
            </a:spcBef>
            <a:spcAft>
              <a:spcPct val="35000"/>
            </a:spcAft>
            <a:buNone/>
          </a:pPr>
          <a:r>
            <a:rPr kumimoji="1" lang="ja-JP" altLang="en-US" sz="1700" kern="1200" dirty="0"/>
            <a:t>アプリ</a:t>
          </a:r>
        </a:p>
      </dsp:txBody>
      <dsp:txXfrm>
        <a:off x="2843968" y="865549"/>
        <a:ext cx="2491075" cy="489600"/>
      </dsp:txXfrm>
    </dsp:sp>
    <dsp:sp modelId="{6CB2B130-118C-4E67-B8D2-C4E8FA0900B9}">
      <dsp:nvSpPr>
        <dsp:cNvPr id="0" name=""/>
        <dsp:cNvSpPr/>
      </dsp:nvSpPr>
      <dsp:spPr>
        <a:xfrm>
          <a:off x="2843968" y="1355149"/>
          <a:ext cx="2491075" cy="261324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0678" tIns="90678" rIns="120904" bIns="136017" numCol="1" spcCol="1270" anchor="t" anchorCtr="0">
          <a:noAutofit/>
        </a:bodyPr>
        <a:lstStyle/>
        <a:p>
          <a:pPr marL="171450" lvl="1" indent="-171450" algn="l" defTabSz="755650">
            <a:lnSpc>
              <a:spcPct val="90000"/>
            </a:lnSpc>
            <a:spcBef>
              <a:spcPct val="0"/>
            </a:spcBef>
            <a:spcAft>
              <a:spcPct val="15000"/>
            </a:spcAft>
            <a:buChar char="•"/>
          </a:pPr>
          <a:r>
            <a:rPr kumimoji="1" lang="en-US" altLang="ja-JP" sz="1700" kern="1200" dirty="0"/>
            <a:t>Rock, Paper, Scissors, Boom!</a:t>
          </a:r>
          <a:endParaRPr kumimoji="1" lang="ja-JP" altLang="en-US" sz="1700" kern="1200" dirty="0"/>
        </a:p>
        <a:p>
          <a:pPr marL="171450" lvl="1" indent="-171450" algn="l" defTabSz="755650">
            <a:lnSpc>
              <a:spcPct val="90000"/>
            </a:lnSpc>
            <a:spcBef>
              <a:spcPct val="0"/>
            </a:spcBef>
            <a:spcAft>
              <a:spcPct val="15000"/>
            </a:spcAft>
            <a:buChar char="•"/>
          </a:pPr>
          <a:r>
            <a:rPr kumimoji="1" lang="en-US" altLang="ja-JP" sz="1700" kern="1200" dirty="0"/>
            <a:t>App Modernization</a:t>
          </a:r>
          <a:endParaRPr kumimoji="1" lang="ja-JP" altLang="en-US" sz="1700" kern="1200" dirty="0"/>
        </a:p>
        <a:p>
          <a:pPr marL="171450" lvl="1" indent="-171450" algn="l" defTabSz="755650">
            <a:lnSpc>
              <a:spcPct val="90000"/>
            </a:lnSpc>
            <a:spcBef>
              <a:spcPct val="0"/>
            </a:spcBef>
            <a:spcAft>
              <a:spcPct val="15000"/>
            </a:spcAft>
            <a:buChar char="•"/>
          </a:pPr>
          <a:r>
            <a:rPr kumimoji="1" lang="en-US" altLang="ja-JP" sz="1700" kern="1200" dirty="0"/>
            <a:t>Microservices In Azure</a:t>
          </a:r>
          <a:endParaRPr kumimoji="1" lang="ja-JP" altLang="en-US" sz="1700" kern="1200" dirty="0"/>
        </a:p>
        <a:p>
          <a:pPr marL="171450" lvl="1" indent="-171450" algn="l" defTabSz="755650">
            <a:lnSpc>
              <a:spcPct val="90000"/>
            </a:lnSpc>
            <a:spcBef>
              <a:spcPct val="0"/>
            </a:spcBef>
            <a:spcAft>
              <a:spcPct val="15000"/>
            </a:spcAft>
            <a:buChar char="•"/>
          </a:pPr>
          <a:r>
            <a:rPr kumimoji="1" lang="en-US" altLang="ja-JP" sz="1700" kern="1200" dirty="0"/>
            <a:t>Serverless</a:t>
          </a:r>
          <a:endParaRPr kumimoji="1" lang="ja-JP" altLang="en-US" sz="1700" kern="1200" dirty="0"/>
        </a:p>
        <a:p>
          <a:pPr marL="171450" lvl="1" indent="-171450" algn="l" defTabSz="755650">
            <a:lnSpc>
              <a:spcPct val="90000"/>
            </a:lnSpc>
            <a:spcBef>
              <a:spcPct val="0"/>
            </a:spcBef>
            <a:spcAft>
              <a:spcPct val="15000"/>
            </a:spcAft>
            <a:buChar char="•"/>
          </a:pPr>
          <a:r>
            <a:rPr kumimoji="1" lang="en-US" altLang="ja-JP" sz="1700" kern="1200" dirty="0"/>
            <a:t>Migrating Applications To The Cloud</a:t>
          </a:r>
          <a:endParaRPr kumimoji="1" lang="ja-JP" altLang="en-US" sz="1700" kern="1200" dirty="0"/>
        </a:p>
        <a:p>
          <a:pPr marL="171450" lvl="1" indent="-171450" algn="l" defTabSz="755650">
            <a:lnSpc>
              <a:spcPct val="90000"/>
            </a:lnSpc>
            <a:spcBef>
              <a:spcPct val="0"/>
            </a:spcBef>
            <a:spcAft>
              <a:spcPct val="15000"/>
            </a:spcAft>
            <a:buChar char="•"/>
          </a:pPr>
          <a:r>
            <a:rPr kumimoji="1" lang="en-US" altLang="ja-JP" sz="1700" kern="1200" dirty="0"/>
            <a:t>Identity For Apps (TBD)</a:t>
          </a:r>
          <a:endParaRPr kumimoji="1" lang="ja-JP" altLang="en-US" sz="1700" kern="1200" dirty="0"/>
        </a:p>
      </dsp:txBody>
      <dsp:txXfrm>
        <a:off x="2843968" y="1355149"/>
        <a:ext cx="2491075" cy="2613240"/>
      </dsp:txXfrm>
    </dsp:sp>
    <dsp:sp modelId="{EE45DD6D-1C6D-4975-BEEC-DC6E5D578BC3}">
      <dsp:nvSpPr>
        <dsp:cNvPr id="0" name=""/>
        <dsp:cNvSpPr/>
      </dsp:nvSpPr>
      <dsp:spPr>
        <a:xfrm>
          <a:off x="5683794" y="865549"/>
          <a:ext cx="2491075" cy="4896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69088" rIns="120904" bIns="69088" numCol="1" spcCol="1270" anchor="ctr" anchorCtr="0">
          <a:noAutofit/>
        </a:bodyPr>
        <a:lstStyle/>
        <a:p>
          <a:pPr marL="0" lvl="0" indent="0" algn="ctr" defTabSz="755650">
            <a:lnSpc>
              <a:spcPct val="90000"/>
            </a:lnSpc>
            <a:spcBef>
              <a:spcPct val="0"/>
            </a:spcBef>
            <a:spcAft>
              <a:spcPct val="35000"/>
            </a:spcAft>
            <a:buNone/>
          </a:pPr>
          <a:r>
            <a:rPr kumimoji="1" lang="ja-JP" altLang="en-US" sz="1700" kern="1200" dirty="0"/>
            <a:t>運用</a:t>
          </a:r>
          <a:r>
            <a:rPr kumimoji="1" lang="en-US" altLang="ja-JP" sz="1700" kern="1200" dirty="0"/>
            <a:t>/DevOps</a:t>
          </a:r>
          <a:endParaRPr kumimoji="1" lang="ja-JP" altLang="en-US" sz="1700" kern="1200" dirty="0"/>
        </a:p>
      </dsp:txBody>
      <dsp:txXfrm>
        <a:off x="5683794" y="865549"/>
        <a:ext cx="2491075" cy="489600"/>
      </dsp:txXfrm>
    </dsp:sp>
    <dsp:sp modelId="{1269B768-E22C-49A7-97F3-573BC0F00C14}">
      <dsp:nvSpPr>
        <dsp:cNvPr id="0" name=""/>
        <dsp:cNvSpPr/>
      </dsp:nvSpPr>
      <dsp:spPr>
        <a:xfrm>
          <a:off x="5683794" y="1355149"/>
          <a:ext cx="2491075" cy="261324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0678" tIns="90678" rIns="120904" bIns="136017" numCol="1" spcCol="1270" anchor="t" anchorCtr="0">
          <a:noAutofit/>
        </a:bodyPr>
        <a:lstStyle/>
        <a:p>
          <a:pPr marL="171450" lvl="1" indent="-171450" algn="l" defTabSz="755650">
            <a:lnSpc>
              <a:spcPct val="90000"/>
            </a:lnSpc>
            <a:spcBef>
              <a:spcPct val="0"/>
            </a:spcBef>
            <a:spcAft>
              <a:spcPct val="15000"/>
            </a:spcAft>
            <a:buChar char="•"/>
          </a:pPr>
          <a:r>
            <a:rPr kumimoji="1" lang="en-US" altLang="ja-JP" sz="1700" kern="1200" dirty="0"/>
            <a:t>Azure Monitoring</a:t>
          </a:r>
          <a:endParaRPr kumimoji="1" lang="ja-JP" altLang="en-US" sz="1700" kern="1200" dirty="0"/>
        </a:p>
        <a:p>
          <a:pPr marL="171450" lvl="1" indent="-171450" algn="l" defTabSz="755650">
            <a:lnSpc>
              <a:spcPct val="90000"/>
            </a:lnSpc>
            <a:spcBef>
              <a:spcPct val="0"/>
            </a:spcBef>
            <a:spcAft>
              <a:spcPct val="15000"/>
            </a:spcAft>
            <a:buChar char="•"/>
          </a:pPr>
          <a:r>
            <a:rPr kumimoji="1" lang="en-US" altLang="ja-JP" sz="1700" kern="1200" dirty="0"/>
            <a:t>Azure DevOps</a:t>
          </a:r>
          <a:endParaRPr kumimoji="1" lang="ja-JP" altLang="en-US" sz="1700" kern="1200" dirty="0"/>
        </a:p>
        <a:p>
          <a:pPr marL="171450" lvl="1" indent="-171450" algn="l" defTabSz="755650">
            <a:lnSpc>
              <a:spcPct val="90000"/>
            </a:lnSpc>
            <a:spcBef>
              <a:spcPct val="0"/>
            </a:spcBef>
            <a:spcAft>
              <a:spcPct val="15000"/>
            </a:spcAft>
            <a:buChar char="•"/>
          </a:pPr>
          <a:r>
            <a:rPr kumimoji="1" lang="en-US" altLang="ja-JP" sz="1700" kern="1200" dirty="0"/>
            <a:t>Open Source DevOps</a:t>
          </a:r>
          <a:endParaRPr kumimoji="1" lang="ja-JP" altLang="en-US" sz="1700" kern="1200" dirty="0"/>
        </a:p>
      </dsp:txBody>
      <dsp:txXfrm>
        <a:off x="5683794" y="1355149"/>
        <a:ext cx="2491075" cy="2613240"/>
      </dsp:txXfrm>
    </dsp:sp>
    <dsp:sp modelId="{DF1DA812-42E2-462D-8BA4-035A43361732}">
      <dsp:nvSpPr>
        <dsp:cNvPr id="0" name=""/>
        <dsp:cNvSpPr/>
      </dsp:nvSpPr>
      <dsp:spPr>
        <a:xfrm>
          <a:off x="8523619" y="865549"/>
          <a:ext cx="2491075" cy="4896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69088" rIns="120904" bIns="69088" numCol="1" spcCol="1270" anchor="ctr" anchorCtr="0">
          <a:noAutofit/>
        </a:bodyPr>
        <a:lstStyle/>
        <a:p>
          <a:pPr marL="0" lvl="0" indent="0" algn="ctr" defTabSz="755650">
            <a:lnSpc>
              <a:spcPct val="90000"/>
            </a:lnSpc>
            <a:spcBef>
              <a:spcPct val="0"/>
            </a:spcBef>
            <a:spcAft>
              <a:spcPct val="35000"/>
            </a:spcAft>
            <a:buNone/>
          </a:pPr>
          <a:r>
            <a:rPr kumimoji="1" lang="ja-JP" altLang="en-US" sz="1700" kern="1200" dirty="0"/>
            <a:t>データ・</a:t>
          </a:r>
          <a:r>
            <a:rPr kumimoji="1" lang="en-US" altLang="ja-JP" sz="1700" kern="1200" dirty="0"/>
            <a:t>AI</a:t>
          </a:r>
          <a:endParaRPr kumimoji="1" lang="ja-JP" altLang="en-US" sz="1700" kern="1200" dirty="0"/>
        </a:p>
      </dsp:txBody>
      <dsp:txXfrm>
        <a:off x="8523619" y="865549"/>
        <a:ext cx="2491075" cy="489600"/>
      </dsp:txXfrm>
    </dsp:sp>
    <dsp:sp modelId="{292D555E-E203-4ACD-9790-CB1820A919F1}">
      <dsp:nvSpPr>
        <dsp:cNvPr id="0" name=""/>
        <dsp:cNvSpPr/>
      </dsp:nvSpPr>
      <dsp:spPr>
        <a:xfrm>
          <a:off x="8523619" y="1355149"/>
          <a:ext cx="2491075" cy="261324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0678" tIns="90678" rIns="120904" bIns="136017" numCol="1" spcCol="1270" anchor="t" anchorCtr="0">
          <a:noAutofit/>
        </a:bodyPr>
        <a:lstStyle/>
        <a:p>
          <a:pPr marL="171450" lvl="1" indent="-171450" algn="l" defTabSz="755650">
            <a:lnSpc>
              <a:spcPct val="90000"/>
            </a:lnSpc>
            <a:spcBef>
              <a:spcPct val="0"/>
            </a:spcBef>
            <a:spcAft>
              <a:spcPct val="15000"/>
            </a:spcAft>
            <a:buChar char="•"/>
          </a:pPr>
          <a:r>
            <a:rPr kumimoji="1" lang="en-US" altLang="ja-JP" sz="1700" kern="1200" dirty="0"/>
            <a:t>BI 2 AI</a:t>
          </a:r>
          <a:endParaRPr kumimoji="1" lang="ja-JP" altLang="en-US" sz="1700" kern="1200" dirty="0"/>
        </a:p>
        <a:p>
          <a:pPr marL="171450" lvl="1" indent="-171450" algn="l" defTabSz="755650">
            <a:lnSpc>
              <a:spcPct val="90000"/>
            </a:lnSpc>
            <a:spcBef>
              <a:spcPct val="0"/>
            </a:spcBef>
            <a:spcAft>
              <a:spcPct val="15000"/>
            </a:spcAft>
            <a:buChar char="•"/>
          </a:pPr>
          <a:r>
            <a:rPr kumimoji="1" lang="en-US" altLang="ja-JP" sz="1700" kern="1200" dirty="0" err="1"/>
            <a:t>ThisOldDataWarehouse</a:t>
          </a:r>
          <a:endParaRPr kumimoji="1" lang="ja-JP" altLang="en-US" sz="1700" kern="1200" dirty="0"/>
        </a:p>
        <a:p>
          <a:pPr marL="171450" lvl="1" indent="-171450" algn="l" defTabSz="755650">
            <a:lnSpc>
              <a:spcPct val="90000"/>
            </a:lnSpc>
            <a:spcBef>
              <a:spcPct val="0"/>
            </a:spcBef>
            <a:spcAft>
              <a:spcPct val="15000"/>
            </a:spcAft>
            <a:buChar char="•"/>
          </a:pPr>
          <a:r>
            <a:rPr kumimoji="1" lang="en-US" altLang="ja-JP" sz="1700" kern="1200" dirty="0"/>
            <a:t>Databricks/Intro to ML</a:t>
          </a:r>
          <a:endParaRPr kumimoji="1" lang="ja-JP" altLang="en-US" sz="1700" kern="1200" dirty="0"/>
        </a:p>
        <a:p>
          <a:pPr marL="171450" lvl="1" indent="-171450" algn="l" defTabSz="755650">
            <a:lnSpc>
              <a:spcPct val="90000"/>
            </a:lnSpc>
            <a:spcBef>
              <a:spcPct val="0"/>
            </a:spcBef>
            <a:spcAft>
              <a:spcPct val="15000"/>
            </a:spcAft>
            <a:buChar char="•"/>
          </a:pPr>
          <a:r>
            <a:rPr kumimoji="1" lang="en-US" altLang="ja-JP" sz="1700" kern="1200" dirty="0"/>
            <a:t>Intro to Azure AI</a:t>
          </a:r>
          <a:endParaRPr kumimoji="1" lang="ja-JP" altLang="en-US" sz="1700" kern="1200" dirty="0"/>
        </a:p>
        <a:p>
          <a:pPr marL="171450" lvl="1" indent="-171450" algn="l" defTabSz="755650">
            <a:lnSpc>
              <a:spcPct val="90000"/>
            </a:lnSpc>
            <a:spcBef>
              <a:spcPct val="0"/>
            </a:spcBef>
            <a:spcAft>
              <a:spcPct val="15000"/>
            </a:spcAft>
            <a:buChar char="•"/>
          </a:pPr>
          <a:r>
            <a:rPr kumimoji="1" lang="en-US" altLang="ja-JP" sz="1700" kern="1200" dirty="0"/>
            <a:t>Driving Miss Data</a:t>
          </a:r>
          <a:endParaRPr kumimoji="1" lang="ja-JP" altLang="en-US" sz="1700" kern="1200" dirty="0"/>
        </a:p>
      </dsp:txBody>
      <dsp:txXfrm>
        <a:off x="8523619" y="1355149"/>
        <a:ext cx="2491075" cy="2613240"/>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2ADCF3-2ABF-4C6E-89EC-D6D52602CE56}" type="datetimeFigureOut">
              <a:rPr lang="en-US" smtClean="0"/>
              <a:t>10/28/2020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A64BA7A-2BB0-49D9-80D4-CDC9596E6B4D}" type="slidenum">
              <a:rPr lang="en-US" smtClean="0"/>
              <a:t>‹#›</a:t>
            </a:fld>
            <a:endParaRPr lang="en-US"/>
          </a:p>
        </p:txBody>
      </p:sp>
    </p:spTree>
    <p:extLst>
      <p:ext uri="{BB962C8B-B14F-4D97-AF65-F5344CB8AC3E}">
        <p14:creationId xmlns:p14="http://schemas.microsoft.com/office/powerpoint/2010/main" val="31308482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kumimoji="1" lang="ja-JP" altLang="en-US" dirty="0"/>
          </a:p>
        </p:txBody>
      </p:sp>
      <p:sp>
        <p:nvSpPr>
          <p:cNvPr id="4" name="Slide Number Placeholder 3"/>
          <p:cNvSpPr>
            <a:spLocks noGrp="1"/>
          </p:cNvSpPr>
          <p:nvPr>
            <p:ph type="sldNum" sz="quarter" idx="5"/>
          </p:nvPr>
        </p:nvSpPr>
        <p:spPr/>
        <p:txBody>
          <a:bodyPr/>
          <a:lstStyle/>
          <a:p>
            <a:fld id="{6A64BA7A-2BB0-49D9-80D4-CDC9596E6B4D}" type="slidenum">
              <a:rPr lang="en-US" smtClean="0"/>
              <a:t>2</a:t>
            </a:fld>
            <a:endParaRPr lang="en-US"/>
          </a:p>
        </p:txBody>
      </p:sp>
    </p:spTree>
    <p:extLst>
      <p:ext uri="{BB962C8B-B14F-4D97-AF65-F5344CB8AC3E}">
        <p14:creationId xmlns:p14="http://schemas.microsoft.com/office/powerpoint/2010/main" val="8275805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33172" rtl="0" eaLnBrk="1" fontAlgn="auto" latinLnBrk="0" hangingPunct="1">
              <a:lnSpc>
                <a:spcPct val="100000"/>
              </a:lnSpc>
              <a:spcBef>
                <a:spcPts val="0"/>
              </a:spcBef>
              <a:spcAft>
                <a:spcPts val="0"/>
              </a:spcAft>
              <a:buClrTx/>
              <a:buSzTx/>
              <a:buFontTx/>
              <a:buNone/>
              <a:tabLst/>
              <a:defRPr/>
            </a:pPr>
            <a:fld id="{67E65352-95B5-4433-84FB-24BF035F4B44}"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3172"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784112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kumimoji="1" lang="ja-JP" altLang="en-US" dirty="0"/>
          </a:p>
        </p:txBody>
      </p:sp>
      <p:sp>
        <p:nvSpPr>
          <p:cNvPr id="4" name="Slide Number Placeholder 3"/>
          <p:cNvSpPr>
            <a:spLocks noGrp="1"/>
          </p:cNvSpPr>
          <p:nvPr>
            <p:ph type="sldNum" sz="quarter" idx="5"/>
          </p:nvPr>
        </p:nvSpPr>
        <p:spPr/>
        <p:txBody>
          <a:bodyPr/>
          <a:lstStyle/>
          <a:p>
            <a:fld id="{6A64BA7A-2BB0-49D9-80D4-CDC9596E6B4D}" type="slidenum">
              <a:rPr lang="en-US" smtClean="0"/>
              <a:t>21</a:t>
            </a:fld>
            <a:endParaRPr lang="en-US"/>
          </a:p>
        </p:txBody>
      </p:sp>
    </p:spTree>
    <p:extLst>
      <p:ext uri="{BB962C8B-B14F-4D97-AF65-F5344CB8AC3E}">
        <p14:creationId xmlns:p14="http://schemas.microsoft.com/office/powerpoint/2010/main" val="8275805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kumimoji="1" lang="ja-JP" altLang="en-US" dirty="0"/>
          </a:p>
        </p:txBody>
      </p:sp>
      <p:sp>
        <p:nvSpPr>
          <p:cNvPr id="4" name="Slide Number Placeholder 3"/>
          <p:cNvSpPr>
            <a:spLocks noGrp="1"/>
          </p:cNvSpPr>
          <p:nvPr>
            <p:ph type="sldNum" sz="quarter" idx="5"/>
          </p:nvPr>
        </p:nvSpPr>
        <p:spPr/>
        <p:txBody>
          <a:bodyPr/>
          <a:lstStyle/>
          <a:p>
            <a:fld id="{6A64BA7A-2BB0-49D9-80D4-CDC9596E6B4D}" type="slidenum">
              <a:rPr lang="en-US" smtClean="0"/>
              <a:t>4</a:t>
            </a:fld>
            <a:endParaRPr lang="en-US"/>
          </a:p>
        </p:txBody>
      </p:sp>
    </p:spTree>
    <p:extLst>
      <p:ext uri="{BB962C8B-B14F-4D97-AF65-F5344CB8AC3E}">
        <p14:creationId xmlns:p14="http://schemas.microsoft.com/office/powerpoint/2010/main" val="8275805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Microsoft Data Insights Summit</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10/28/2020 5:40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689298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Data Insights Summit</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10/28/2020 5:40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466766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2742">
              <a:lnSpc>
                <a:spcPct val="90000"/>
              </a:lnSpc>
              <a:spcBef>
                <a:spcPct val="20000"/>
              </a:spcBef>
              <a:defRPr/>
            </a:pPr>
            <a:r>
              <a:rPr lang="en-US"/>
              <a:t>Challenge: Provide customers with great ready-made insights in the product –and enable unconstrained self service customizations</a:t>
            </a:r>
          </a:p>
          <a:p>
            <a:pPr marL="342900" lvl="1" indent="-342900" defTabSz="932742">
              <a:lnSpc>
                <a:spcPct val="90000"/>
              </a:lnSpc>
              <a:spcBef>
                <a:spcPct val="20000"/>
              </a:spcBef>
              <a:buAutoNum type="arabicPeriod"/>
              <a:defRPr/>
            </a:pPr>
            <a:r>
              <a:rPr lang="en-US"/>
              <a:t>Dyn365F&amp;O offers best in class ready-made Analytics embedded within the product. </a:t>
            </a:r>
          </a:p>
          <a:p>
            <a:pPr marL="342900" lvl="1" indent="-342900" defTabSz="932742">
              <a:lnSpc>
                <a:spcPct val="90000"/>
              </a:lnSpc>
              <a:spcBef>
                <a:spcPct val="20000"/>
              </a:spcBef>
              <a:buAutoNum type="arabicPeriod"/>
              <a:defRPr/>
            </a:pPr>
            <a:r>
              <a:rPr lang="en-US"/>
              <a:t>Provide customers with no-cliffs extensibility: Within minutes, Power BI customers should be able to extend solutions leveraging data, reports and dashboards from Dyn365F&amp;O as well as other systems</a:t>
            </a:r>
          </a:p>
          <a:p>
            <a:pPr marL="342900" lvl="1" indent="-342900" defTabSz="932742">
              <a:lnSpc>
                <a:spcPct val="90000"/>
              </a:lnSpc>
              <a:spcBef>
                <a:spcPct val="20000"/>
              </a:spcBef>
              <a:buAutoNum type="arabicPeriod"/>
              <a:defRPr/>
            </a:pPr>
            <a:endParaRPr lang="en-US"/>
          </a:p>
          <a:p>
            <a:pPr defTabSz="932742">
              <a:lnSpc>
                <a:spcPct val="90000"/>
              </a:lnSpc>
              <a:spcBef>
                <a:spcPct val="20000"/>
              </a:spcBef>
              <a:defRPr/>
            </a:pPr>
            <a:r>
              <a:rPr lang="en-US"/>
              <a:t>Extensibility of existing solutions is possible at two levels</a:t>
            </a:r>
          </a:p>
          <a:p>
            <a:pPr lvl="1" defTabSz="932742">
              <a:lnSpc>
                <a:spcPct val="90000"/>
              </a:lnSpc>
              <a:spcBef>
                <a:spcPct val="20000"/>
              </a:spcBef>
              <a:defRPr/>
            </a:pPr>
            <a:r>
              <a:rPr lang="en-US"/>
              <a:t>Build customization experiences within your application</a:t>
            </a:r>
          </a:p>
          <a:p>
            <a:pPr marL="223520" lvl="2" defTabSz="932742">
              <a:lnSpc>
                <a:spcPct val="90000"/>
              </a:lnSpc>
              <a:spcBef>
                <a:spcPct val="20000"/>
              </a:spcBef>
              <a:defRPr/>
            </a:pPr>
            <a:r>
              <a:rPr lang="en-US"/>
              <a:t>Enable customization and personalization experiences within the product for users of the App</a:t>
            </a:r>
          </a:p>
          <a:p>
            <a:pPr marL="223520" lvl="2" defTabSz="932742">
              <a:lnSpc>
                <a:spcPct val="90000"/>
              </a:lnSpc>
              <a:spcBef>
                <a:spcPct val="20000"/>
              </a:spcBef>
              <a:defRPr/>
            </a:pPr>
            <a:r>
              <a:rPr lang="en-US"/>
              <a:t>Data is still contained within the application, not visible to other applications and services</a:t>
            </a:r>
          </a:p>
          <a:p>
            <a:pPr marL="223520" lvl="2" defTabSz="932742">
              <a:lnSpc>
                <a:spcPct val="90000"/>
              </a:lnSpc>
              <a:spcBef>
                <a:spcPct val="20000"/>
              </a:spcBef>
              <a:defRPr/>
            </a:pPr>
            <a:r>
              <a:rPr lang="en-US"/>
              <a:t>Mashing up with data from other applications and services is not possible</a:t>
            </a:r>
          </a:p>
          <a:p>
            <a:pPr lvl="1" defTabSz="932742">
              <a:lnSpc>
                <a:spcPct val="90000"/>
              </a:lnSpc>
              <a:spcBef>
                <a:spcPct val="20000"/>
              </a:spcBef>
              <a:defRPr/>
            </a:pPr>
            <a:r>
              <a:rPr lang="en-US"/>
              <a:t>Make data available to applications that specialize in customizations</a:t>
            </a:r>
          </a:p>
          <a:p>
            <a:pPr marL="223520" lvl="2" defTabSz="932742">
              <a:lnSpc>
                <a:spcPct val="90000"/>
              </a:lnSpc>
              <a:spcBef>
                <a:spcPct val="20000"/>
              </a:spcBef>
              <a:defRPr/>
            </a:pPr>
            <a:r>
              <a:rPr lang="en-US"/>
              <a:t>Leverage the power of rich, robust experiences that Power users and developers are familiar with</a:t>
            </a:r>
          </a:p>
          <a:p>
            <a:pPr marL="223520" lvl="2" defTabSz="932742">
              <a:lnSpc>
                <a:spcPct val="90000"/>
              </a:lnSpc>
              <a:spcBef>
                <a:spcPct val="20000"/>
              </a:spcBef>
              <a:defRPr/>
            </a:pPr>
            <a:r>
              <a:rPr lang="en-US"/>
              <a:t>Allows integrating data from multiple sources including Web and IoT sensors</a:t>
            </a:r>
          </a:p>
          <a:p>
            <a:pPr marL="223520" lvl="2" defTabSz="932742">
              <a:lnSpc>
                <a:spcPct val="90000"/>
              </a:lnSpc>
              <a:spcBef>
                <a:spcPct val="20000"/>
              </a:spcBef>
              <a:defRPr/>
            </a:pPr>
            <a:r>
              <a:rPr lang="en-US"/>
              <a:t>Customers may need to copy the data over multiple times or set up ETL infrastructure and storage to make it available</a:t>
            </a:r>
          </a:p>
          <a:p>
            <a:pPr marL="223520" lvl="2" defTabSz="932742">
              <a:lnSpc>
                <a:spcPct val="90000"/>
              </a:lnSpc>
              <a:spcBef>
                <a:spcPct val="20000"/>
              </a:spcBef>
              <a:defRPr/>
            </a:pPr>
            <a:endParaRPr lang="en-US"/>
          </a:p>
          <a:p>
            <a:pPr defTabSz="932742">
              <a:lnSpc>
                <a:spcPct val="90000"/>
              </a:lnSpc>
              <a:spcBef>
                <a:spcPct val="20000"/>
              </a:spcBef>
              <a:defRPr/>
            </a:pPr>
            <a:r>
              <a:rPr lang="en-US"/>
              <a:t>Operations and Finance + Power BI + Dataflows win, because companies can:</a:t>
            </a:r>
          </a:p>
          <a:p>
            <a:pPr lvl="1" defTabSz="932742">
              <a:lnSpc>
                <a:spcPct val="90000"/>
              </a:lnSpc>
              <a:spcBef>
                <a:spcPct val="20000"/>
              </a:spcBef>
              <a:defRPr/>
            </a:pPr>
            <a:r>
              <a:rPr lang="en-US"/>
              <a:t>Quickly deploy Power BI template with customizable Reports, Dashboards with data in CDM format</a:t>
            </a:r>
          </a:p>
          <a:p>
            <a:pPr lvl="1" defTabSz="932742">
              <a:lnSpc>
                <a:spcPct val="90000"/>
              </a:lnSpc>
              <a:spcBef>
                <a:spcPct val="20000"/>
              </a:spcBef>
              <a:defRPr/>
            </a:pPr>
            <a:r>
              <a:rPr lang="en-US"/>
              <a:t>Customize or enhance the templates with data from other apps or sources using Power Bi’s rich connectors</a:t>
            </a:r>
          </a:p>
          <a:p>
            <a:pPr lvl="1" defTabSz="932742">
              <a:lnSpc>
                <a:spcPct val="90000"/>
              </a:lnSpc>
              <a:spcBef>
                <a:spcPct val="20000"/>
              </a:spcBef>
              <a:defRPr/>
            </a:pPr>
            <a:r>
              <a:rPr lang="en-US"/>
              <a:t>Deploy other solutions that depend on schematized data with common or custom data model without any ETL required</a:t>
            </a:r>
          </a:p>
          <a:p>
            <a:pPr marL="0" marR="0" lvl="0" indent="0" algn="l" defTabSz="932742" eaLnBrk="1" fontAlgn="auto" latinLnBrk="0" hangingPunct="1">
              <a:lnSpc>
                <a:spcPct val="90000"/>
              </a:lnSpc>
              <a:spcBef>
                <a:spcPts val="0"/>
              </a:spcBef>
              <a:spcAft>
                <a:spcPts val="340"/>
              </a:spcAft>
              <a:buClrTx/>
              <a:buSzTx/>
              <a:buFontTx/>
              <a:buNone/>
              <a:tabLst/>
              <a:defRPr/>
            </a:pPr>
            <a:endParaRPr lang="en-US" b="1">
              <a:latin typeface="Segoe UI Semibold"/>
              <a:cs typeface="Segoe UI Semibold"/>
            </a:endParaRP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Data Insights Summit</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10/28/2020 5:40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392281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sz="120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10/28/2020 5:42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260178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sz="120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10/28/2020 7:46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260178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Bing Spell Check API: </a:t>
            </a:r>
            <a:r>
              <a:rPr lang="en-US" sz="1400" b="0" i="0" u="none" strike="noStrike" kern="1200" dirty="0">
                <a:solidFill>
                  <a:schemeClr val="tx1"/>
                </a:solidFill>
                <a:effectLst/>
                <a:latin typeface="Segoe UI Light" pitchFamily="34" charset="0"/>
                <a:ea typeface="+mn-ea"/>
                <a:cs typeface="+mn-cs"/>
              </a:rPr>
              <a:t>Microsoft’s state-of-the-art cloud-based spelling algorithms to detect a wide variety of spelling errors and provide accurate suggestions. Using Bing Spell Check, your mobile and PC apps will be powered with state-of-the-art spelling capabilities. Our service is trained on a massive corpus of data gleaned from billions of web pages.  There is no need to train your own models.  The speller model is updated regularly and incorporates new terms and brands almost as quickly as they appear on the web. This API is available through Microsoft</a:t>
            </a:r>
            <a:r>
              <a:rPr lang="en-US" sz="1400" b="0" i="0" u="none" strike="noStrike" kern="1200" baseline="0" dirty="0">
                <a:solidFill>
                  <a:schemeClr val="tx1"/>
                </a:solidFill>
                <a:effectLst/>
                <a:latin typeface="Segoe UI Light" pitchFamily="34" charset="0"/>
                <a:ea typeface="+mn-ea"/>
                <a:cs typeface="+mn-cs"/>
              </a:rPr>
              <a:t> Cognitive Services </a:t>
            </a:r>
            <a:r>
              <a:rPr lang="en-US" sz="1400" b="0" i="0" u="none" strike="noStrike" kern="1200" dirty="0">
                <a:solidFill>
                  <a:schemeClr val="tx1"/>
                </a:solidFill>
                <a:effectLst/>
                <a:latin typeface="Segoe UI Light" pitchFamily="34" charset="0"/>
                <a:ea typeface="+mn-ea"/>
                <a:cs typeface="+mn-cs"/>
              </a:rPr>
              <a:t>for customers with low-volume and high-latency jobs.  For high-volume and low-latency we have an internal API which may be more suitable.  Contact </a:t>
            </a:r>
            <a:r>
              <a:rPr lang="en-US" sz="1400" b="0" i="0" u="none" strike="noStrike" kern="1200" dirty="0" err="1">
                <a:solidFill>
                  <a:schemeClr val="tx1"/>
                </a:solidFill>
                <a:effectLst/>
                <a:latin typeface="Segoe UI Light" pitchFamily="34" charset="0"/>
                <a:ea typeface="+mn-ea"/>
                <a:cs typeface="+mn-cs"/>
              </a:rPr>
              <a:t>donaldbr</a:t>
            </a:r>
            <a:r>
              <a:rPr lang="en-US" sz="1400" b="0" i="0" u="none" strike="noStrike" kern="1200" dirty="0">
                <a:solidFill>
                  <a:schemeClr val="tx1"/>
                </a:solidFill>
                <a:effectLst/>
                <a:latin typeface="Segoe UI Light" pitchFamily="34" charset="0"/>
                <a:ea typeface="+mn-ea"/>
                <a:cs typeface="+mn-cs"/>
              </a:rPr>
              <a:t> directly for more information. </a:t>
            </a:r>
          </a:p>
          <a:p>
            <a:endParaRPr lang="en-US" sz="1400" b="0" i="0" u="none" strike="noStrike" kern="1200" dirty="0">
              <a:solidFill>
                <a:schemeClr val="tx1"/>
              </a:solidFill>
              <a:effectLst/>
              <a:latin typeface="Segoe UI Light" pitchFamily="34" charset="0"/>
              <a:ea typeface="+mn-ea"/>
              <a:cs typeface="+mn-cs"/>
            </a:endParaRPr>
          </a:p>
          <a:p>
            <a:r>
              <a:rPr lang="en-US" sz="1400" b="0" i="0" u="none" strike="noStrike" kern="1200" dirty="0">
                <a:solidFill>
                  <a:schemeClr val="tx1"/>
                </a:solidFill>
                <a:effectLst/>
                <a:latin typeface="Segoe UI Light" pitchFamily="34" charset="0"/>
                <a:ea typeface="+mn-ea"/>
                <a:cs typeface="+mn-cs"/>
              </a:rPr>
              <a:t>Use cases: 1) Improve the quality of a website's product search 2) provide spell correction for a keyboard app 3) provide spell correction for text fields in an app or web page 4) detect errors in UI text and user data.</a:t>
            </a:r>
            <a:r>
              <a:rPr lang="en-US" sz="1400" b="0" i="0" u="none" strike="noStrike" kern="1200" baseline="0" dirty="0">
                <a:solidFill>
                  <a:schemeClr val="tx1"/>
                </a:solidFill>
                <a:effectLst/>
                <a:latin typeface="Segoe UI Light" pitchFamily="34" charset="0"/>
                <a:ea typeface="+mn-ea"/>
                <a:cs typeface="+mn-cs"/>
              </a:rPr>
              <a:t> See https://blogs.msdn.microsoft.com/msr_er/2010/12/15/building-a-better-speller-bing-and-microsoft-research-offer-prizes-for-best-search-engine-spelling-alteration-services/  The speller is exceptional at common spelling errors with low edit-distance (such as </a:t>
            </a:r>
            <a:r>
              <a:rPr lang="en-US" sz="1400" b="0" i="0" u="none" strike="noStrike" kern="1200" baseline="0" dirty="0" err="1">
                <a:solidFill>
                  <a:schemeClr val="tx1"/>
                </a:solidFill>
                <a:effectLst/>
                <a:latin typeface="Segoe UI Light" pitchFamily="34" charset="0"/>
                <a:ea typeface="+mn-ea"/>
                <a:cs typeface="+mn-cs"/>
              </a:rPr>
              <a:t>febuary</a:t>
            </a:r>
            <a:r>
              <a:rPr lang="en-US" sz="1400" b="0" i="0" u="none" strike="noStrike" kern="1200" baseline="0" dirty="0">
                <a:solidFill>
                  <a:schemeClr val="tx1"/>
                </a:solidFill>
                <a:effectLst/>
                <a:latin typeface="Segoe UI Light" pitchFamily="34" charset="0"/>
                <a:ea typeface="+mn-ea"/>
                <a:cs typeface="+mn-cs"/>
              </a:rPr>
              <a:t>-&gt;February) but a lot of other spellers are good at that as well.  We Do a very good job with word breaking, proper names in context (try "director </a:t>
            </a:r>
            <a:r>
              <a:rPr lang="en-US" sz="1400" b="0" i="0" u="none" strike="noStrike" kern="1200" baseline="0" dirty="0" err="1">
                <a:solidFill>
                  <a:schemeClr val="tx1"/>
                </a:solidFill>
                <a:effectLst/>
                <a:latin typeface="Segoe UI Light" pitchFamily="34" charset="0"/>
                <a:ea typeface="+mn-ea"/>
                <a:cs typeface="+mn-cs"/>
              </a:rPr>
              <a:t>stephen</a:t>
            </a:r>
            <a:r>
              <a:rPr lang="en-US" sz="1400" b="0" i="0" u="none" strike="noStrike" kern="1200" baseline="0" dirty="0">
                <a:solidFill>
                  <a:schemeClr val="tx1"/>
                </a:solidFill>
                <a:effectLst/>
                <a:latin typeface="Segoe UI Light" pitchFamily="34" charset="0"/>
                <a:ea typeface="+mn-ea"/>
                <a:cs typeface="+mn-cs"/>
              </a:rPr>
              <a:t> </a:t>
            </a:r>
            <a:r>
              <a:rPr lang="en-US" sz="1400" b="0" i="0" u="none" strike="noStrike" kern="1200" baseline="0" dirty="0" err="1">
                <a:solidFill>
                  <a:schemeClr val="tx1"/>
                </a:solidFill>
                <a:effectLst/>
                <a:latin typeface="Segoe UI Light" pitchFamily="34" charset="0"/>
                <a:ea typeface="+mn-ea"/>
                <a:cs typeface="+mn-cs"/>
              </a:rPr>
              <a:t>spielberg</a:t>
            </a:r>
            <a:r>
              <a:rPr lang="en-US" sz="1400" b="0" i="0" u="none" strike="noStrike" kern="1200" baseline="0" dirty="0">
                <a:solidFill>
                  <a:schemeClr val="tx1"/>
                </a:solidFill>
                <a:effectLst/>
                <a:latin typeface="Segoe UI Light" pitchFamily="34" charset="0"/>
                <a:ea typeface="+mn-ea"/>
                <a:cs typeface="+mn-cs"/>
              </a:rPr>
              <a:t>") and fictional character names, just a few examples.  Areas that are a challenge are capitalization (we don't know what to do with "March" for example, even with context) and consistency (there are times when we will flag a word only intermittently based on the context).</a:t>
            </a:r>
          </a:p>
          <a:p>
            <a:endParaRPr lang="en-US" sz="1400" b="0" i="0" u="none" strike="noStrike" kern="1200" baseline="0" dirty="0">
              <a:solidFill>
                <a:schemeClr val="tx1"/>
              </a:solidFill>
              <a:effectLst/>
              <a:latin typeface="Segoe UI Light" pitchFamily="34" charset="0"/>
              <a:ea typeface="+mn-ea"/>
              <a:cs typeface="+mn-cs"/>
            </a:endParaRPr>
          </a:p>
          <a:p>
            <a:pPr marL="0" marR="0" indent="0" algn="l" defTabSz="932742" rtl="0" eaLnBrk="1" fontAlgn="auto" latinLnBrk="0" hangingPunct="1">
              <a:lnSpc>
                <a:spcPct val="90000"/>
              </a:lnSpc>
              <a:spcBef>
                <a:spcPts val="0"/>
              </a:spcBef>
              <a:spcAft>
                <a:spcPts val="340"/>
              </a:spcAft>
              <a:buClrTx/>
              <a:buSzTx/>
              <a:buFontTx/>
              <a:buNone/>
              <a:tabLst/>
              <a:defRPr/>
            </a:pPr>
            <a:endParaRPr lang="en-US" sz="1400" b="1" i="0" u="none" strike="noStrike" kern="1200" baseline="0" dirty="0">
              <a:solidFill>
                <a:schemeClr val="tx1"/>
              </a:solidFill>
              <a:effectLst/>
              <a:latin typeface="Segoe UI Light" pitchFamily="34" charset="0"/>
              <a:ea typeface="+mn-ea"/>
              <a:cs typeface="+mn-cs"/>
            </a:endParaRPr>
          </a:p>
          <a:p>
            <a:pPr marL="0" marR="0" indent="0" algn="l" defTabSz="932742" rtl="0" eaLnBrk="1" fontAlgn="auto" latinLnBrk="0" hangingPunct="1">
              <a:lnSpc>
                <a:spcPct val="90000"/>
              </a:lnSpc>
              <a:spcBef>
                <a:spcPts val="0"/>
              </a:spcBef>
              <a:spcAft>
                <a:spcPts val="340"/>
              </a:spcAft>
              <a:buClrTx/>
              <a:buSzTx/>
              <a:buFontTx/>
              <a:buNone/>
              <a:tabLst/>
              <a:defRPr/>
            </a:pPr>
            <a:r>
              <a:rPr lang="en-US" sz="1400" b="1" i="0" u="none" strike="noStrike" kern="1200" dirty="0">
                <a:solidFill>
                  <a:schemeClr val="tx1"/>
                </a:solidFill>
                <a:effectLst/>
                <a:latin typeface="Segoe UI Light" pitchFamily="34" charset="0"/>
                <a:ea typeface="+mn-ea"/>
                <a:cs typeface="+mn-cs"/>
              </a:rPr>
              <a:t>Language Understanding Intelligent Service (LUIS) </a:t>
            </a:r>
            <a:r>
              <a:rPr lang="en-US" sz="1400" b="0" i="0" u="none" strike="noStrike" kern="1200" dirty="0">
                <a:solidFill>
                  <a:schemeClr val="tx1"/>
                </a:solidFill>
                <a:effectLst/>
                <a:latin typeface="Segoe UI Light" pitchFamily="34" charset="0"/>
                <a:ea typeface="+mn-ea"/>
                <a:cs typeface="+mn-cs"/>
              </a:rPr>
              <a:t>allows developers to build a model that understands natural language and commands tailored to their application.  Example: You can say “turn down the thermostat in the living room,” send it to a LUIS model, and instead of just returning the text that represents what was said, LUIS will return: the action is “turn down,” the location is “living room,” and the target is “thermostat.” LUIS allows developers to iteratively build on these models and take speech or text input and return a structured representation of what the person said.   Not only that but by build LUIS will help developers create and  train smart conversational bot (Intercom or Slack) with a single button.  LUIS will also offer action fulfillment capabilities by simple integration with webhooks. LUIS works pretty well it comes to intents. For the entities, the learning curve is slower especially when the number of entities increases. LUIS only supports 20 intents &amp; 10 entities yet by build each entities can have up to 10 children. </a:t>
            </a:r>
            <a:br>
              <a:rPr lang="en-US" sz="1400" b="0" i="0" u="none" strike="noStrike" kern="1200" dirty="0">
                <a:solidFill>
                  <a:schemeClr val="tx1"/>
                </a:solidFill>
                <a:effectLst/>
                <a:latin typeface="Segoe UI Light" pitchFamily="34" charset="0"/>
                <a:ea typeface="+mn-ea"/>
                <a:cs typeface="+mn-cs"/>
              </a:rPr>
            </a:br>
            <a:endParaRPr lang="en-US" sz="1400" b="0" i="0" u="none" strike="noStrike" kern="1200" dirty="0">
              <a:solidFill>
                <a:schemeClr val="tx1"/>
              </a:solidFill>
              <a:effectLst/>
              <a:latin typeface="Segoe UI Light" pitchFamily="34" charset="0"/>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1400" b="1" dirty="0">
                <a:latin typeface="Segoe UI Semilight" panose="020B0402040204020203" pitchFamily="34" charset="0"/>
                <a:cs typeface="Segoe UI Semilight" panose="020B0402040204020203" pitchFamily="34" charset="0"/>
              </a:rPr>
              <a:t>Translator API:</a:t>
            </a:r>
            <a:r>
              <a:rPr lang="en-US" sz="1400" b="0" dirty="0">
                <a:latin typeface="Segoe UI Semilight" panose="020B0402040204020203" pitchFamily="34" charset="0"/>
                <a:cs typeface="Segoe UI Semilight" panose="020B0402040204020203" pitchFamily="34" charset="0"/>
              </a:rPr>
              <a:t> Translate</a:t>
            </a:r>
            <a:r>
              <a:rPr lang="en-US" sz="1400" b="0" baseline="0" dirty="0">
                <a:latin typeface="Segoe UI Semilight" panose="020B0402040204020203" pitchFamily="34" charset="0"/>
                <a:cs typeface="Segoe UI Semilight" panose="020B0402040204020203" pitchFamily="34" charset="0"/>
              </a:rPr>
              <a:t> speech and text</a:t>
            </a:r>
          </a:p>
          <a:p>
            <a:pPr marL="171450" indent="-171450" defTabSz="914224">
              <a:lnSpc>
                <a:spcPct val="95000"/>
              </a:lnSpc>
              <a:spcAft>
                <a:spcPts val="1200"/>
              </a:spcAft>
              <a:buFont typeface="Arial" panose="020B0604020202020204" pitchFamily="34" charset="0"/>
              <a:buChar char="•"/>
              <a:defRPr/>
            </a:pPr>
            <a:r>
              <a:rPr lang="en-US" sz="1400" b="1" kern="0" dirty="0"/>
              <a:t>Language Detection</a:t>
            </a:r>
            <a:br>
              <a:rPr lang="en-US" sz="1400" kern="0" dirty="0"/>
            </a:br>
            <a:r>
              <a:rPr lang="en-US" sz="1400" kern="0" dirty="0"/>
              <a:t>Automatically detect the language of  any text string.</a:t>
            </a:r>
          </a:p>
          <a:p>
            <a:pPr marL="171450" indent="-171450" defTabSz="914224">
              <a:lnSpc>
                <a:spcPct val="95000"/>
              </a:lnSpc>
              <a:spcAft>
                <a:spcPts val="1200"/>
              </a:spcAft>
              <a:buFont typeface="Arial" panose="020B0604020202020204" pitchFamily="34" charset="0"/>
              <a:buChar char="•"/>
              <a:defRPr/>
            </a:pPr>
            <a:r>
              <a:rPr lang="en-US" sz="1400" b="1" kern="0" dirty="0"/>
              <a:t>Translation </a:t>
            </a:r>
            <a:br>
              <a:rPr lang="en-US" sz="1400" kern="0" dirty="0"/>
            </a:br>
            <a:r>
              <a:rPr lang="en-US" sz="1400" kern="0" dirty="0"/>
              <a:t>Add speech translation, for any of the 9 supported languages, and text translation, for any of the 60 supported languages, to your app. </a:t>
            </a:r>
          </a:p>
          <a:p>
            <a:pPr marL="171450" indent="-171450" defTabSz="914224">
              <a:lnSpc>
                <a:spcPct val="95000"/>
              </a:lnSpc>
              <a:spcAft>
                <a:spcPts val="1200"/>
              </a:spcAft>
              <a:buFont typeface="Arial" panose="020B0604020202020204" pitchFamily="34" charset="0"/>
              <a:buChar char="•"/>
              <a:defRPr/>
            </a:pPr>
            <a:r>
              <a:rPr lang="en-US" sz="1400" b="1" kern="0" dirty="0"/>
              <a:t>Text to speech (TTS)</a:t>
            </a:r>
            <a:br>
              <a:rPr lang="en-US" sz="1400" kern="0" dirty="0"/>
            </a:br>
            <a:r>
              <a:rPr lang="en-US" sz="1400" kern="0" dirty="0"/>
              <a:t>Send text strings and receive back the audio version in one of the 19 supported languages. </a:t>
            </a:r>
          </a:p>
          <a:p>
            <a:pPr marL="171450" indent="-171450" defTabSz="914224">
              <a:lnSpc>
                <a:spcPct val="95000"/>
              </a:lnSpc>
              <a:spcAft>
                <a:spcPts val="1200"/>
              </a:spcAft>
              <a:buFont typeface="Arial" panose="020B0604020202020204" pitchFamily="34" charset="0"/>
              <a:buChar char="•"/>
              <a:defRPr/>
            </a:pPr>
            <a:r>
              <a:rPr lang="en-US" sz="1400" b="1" kern="0" dirty="0"/>
              <a:t>Custom translation system</a:t>
            </a:r>
            <a:br>
              <a:rPr lang="en-US" sz="1400" kern="0" dirty="0"/>
            </a:br>
            <a:r>
              <a:rPr lang="en-US" sz="1400" kern="0" dirty="0"/>
              <a:t>Build a custom translation system, using as little as 1,000 parallel sentences or start out simply by providing a dictionary of company specific words.</a:t>
            </a:r>
          </a:p>
          <a:p>
            <a:pPr marL="171450" indent="-171450" defTabSz="914224">
              <a:lnSpc>
                <a:spcPct val="95000"/>
              </a:lnSpc>
              <a:spcAft>
                <a:spcPts val="1200"/>
              </a:spcAft>
              <a:buFont typeface="Arial" panose="020B0604020202020204" pitchFamily="34" charset="0"/>
              <a:buChar char="•"/>
              <a:defRPr/>
            </a:pPr>
            <a:r>
              <a:rPr lang="en-US" sz="1400" b="1" kern="0" dirty="0"/>
              <a:t>Collaborative translation network</a:t>
            </a:r>
            <a:br>
              <a:rPr lang="en-US" sz="1400" kern="0" dirty="0"/>
            </a:br>
            <a:r>
              <a:rPr lang="en-US" sz="1400" kern="0" dirty="0"/>
              <a:t>Improve translations by creating a specific user group that provides suggestions to improve the translations.</a:t>
            </a:r>
          </a:p>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b="1" dirty="0"/>
              <a:t>Text Analytics API: </a:t>
            </a:r>
            <a:r>
              <a:rPr lang="en-US" sz="1200" b="0" i="0" u="none" strike="noStrike" kern="1200" dirty="0">
                <a:solidFill>
                  <a:schemeClr val="tx1"/>
                </a:solidFill>
                <a:effectLst/>
                <a:latin typeface="+mn-lt"/>
                <a:ea typeface="+mn-ea"/>
                <a:cs typeface="+mn-cs"/>
              </a:rPr>
              <a:t>The Text Analytics API is a cloud-based service that provides advanced natural language processing over raw text, and includes four main functions: sentiment analysis, key phrase extraction, language detection, and entity linking.</a:t>
            </a:r>
            <a:endParaRPr lang="en-US" dirty="0"/>
          </a:p>
          <a:p>
            <a:endParaRPr lang="en-US" dirty="0"/>
          </a:p>
        </p:txBody>
      </p:sp>
      <p:sp>
        <p:nvSpPr>
          <p:cNvPr id="6" name="Date Placeholder 5"/>
          <p:cNvSpPr>
            <a:spLocks noGrp="1"/>
          </p:cNvSpPr>
          <p:nvPr>
            <p:ph type="dt" idx="12"/>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10/28/2020 5:42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11487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Bing Spell Check API: </a:t>
            </a:r>
            <a:r>
              <a:rPr lang="en-US" sz="1200" b="0" i="0" u="none" strike="noStrike" kern="1200" dirty="0">
                <a:solidFill>
                  <a:schemeClr val="tx1"/>
                </a:solidFill>
                <a:effectLst/>
                <a:latin typeface="Segoe UI Light" pitchFamily="34" charset="0"/>
                <a:ea typeface="+mn-ea"/>
                <a:cs typeface="+mn-cs"/>
              </a:rPr>
              <a:t>Microsoft’s state-of-the-art cloud-based spelling algorithms to detect a wide variety of spelling errors and provide accurate suggestions. Using Bing Spell Check, your mobile and PC apps will be powered with state-of-the-art spelling capabilities. Our service is trained on a massive corpus of data gleaned from billions of web pages.  There is no need to train your own models.  The speller model is updated regularly and incorporates new terms and brands almost as quickly as they appear on the web. This API is available through Microsoft</a:t>
            </a:r>
            <a:r>
              <a:rPr lang="en-US" sz="1200" b="0" i="0" u="none" strike="noStrike" kern="1200" baseline="0" dirty="0">
                <a:solidFill>
                  <a:schemeClr val="tx1"/>
                </a:solidFill>
                <a:effectLst/>
                <a:latin typeface="Segoe UI Light" pitchFamily="34" charset="0"/>
                <a:ea typeface="+mn-ea"/>
                <a:cs typeface="+mn-cs"/>
              </a:rPr>
              <a:t> Cognitive Services </a:t>
            </a:r>
            <a:r>
              <a:rPr lang="en-US" sz="1200" b="0" i="0" u="none" strike="noStrike" kern="1200" dirty="0">
                <a:solidFill>
                  <a:schemeClr val="tx1"/>
                </a:solidFill>
                <a:effectLst/>
                <a:latin typeface="Segoe UI Light" pitchFamily="34" charset="0"/>
                <a:ea typeface="+mn-ea"/>
                <a:cs typeface="+mn-cs"/>
              </a:rPr>
              <a:t>for customers with low-volume and high-latency jobs.  For high-volume and low-latency we have an internal API which may be more suitable.  Contact </a:t>
            </a:r>
            <a:r>
              <a:rPr lang="en-US" sz="1200" b="0" i="0" u="none" strike="noStrike" kern="1200" dirty="0" err="1">
                <a:solidFill>
                  <a:schemeClr val="tx1"/>
                </a:solidFill>
                <a:effectLst/>
                <a:latin typeface="Segoe UI Light" pitchFamily="34" charset="0"/>
                <a:ea typeface="+mn-ea"/>
                <a:cs typeface="+mn-cs"/>
              </a:rPr>
              <a:t>donaldbr</a:t>
            </a:r>
            <a:r>
              <a:rPr lang="en-US" sz="1200" b="0" i="0" u="none" strike="noStrike" kern="1200" dirty="0">
                <a:solidFill>
                  <a:schemeClr val="tx1"/>
                </a:solidFill>
                <a:effectLst/>
                <a:latin typeface="Segoe UI Light" pitchFamily="34" charset="0"/>
                <a:ea typeface="+mn-ea"/>
                <a:cs typeface="+mn-cs"/>
              </a:rPr>
              <a:t> directly for more information. </a:t>
            </a:r>
          </a:p>
          <a:p>
            <a:endParaRPr lang="en-US" sz="1200" b="0" i="0" u="none" strike="noStrike" kern="1200" dirty="0">
              <a:solidFill>
                <a:schemeClr val="tx1"/>
              </a:solidFill>
              <a:effectLst/>
              <a:latin typeface="Segoe UI Light" pitchFamily="34" charset="0"/>
              <a:ea typeface="+mn-ea"/>
              <a:cs typeface="+mn-cs"/>
            </a:endParaRPr>
          </a:p>
          <a:p>
            <a:r>
              <a:rPr lang="en-US" sz="1200" b="0" i="0" u="none" strike="noStrike" kern="1200" dirty="0">
                <a:solidFill>
                  <a:schemeClr val="tx1"/>
                </a:solidFill>
                <a:effectLst/>
                <a:latin typeface="Segoe UI Light" pitchFamily="34" charset="0"/>
                <a:ea typeface="+mn-ea"/>
                <a:cs typeface="+mn-cs"/>
              </a:rPr>
              <a:t>Use cases: 1) Improve the quality of a website's product search 2) provide spell correction for a keyboard app 3) provide spell correction for text fields in an app or web page 4) detect errors in UI text and user data.</a:t>
            </a:r>
            <a:r>
              <a:rPr lang="en-US" sz="1200" b="0" i="0" u="none" strike="noStrike" kern="1200" baseline="0" dirty="0">
                <a:solidFill>
                  <a:schemeClr val="tx1"/>
                </a:solidFill>
                <a:effectLst/>
                <a:latin typeface="Segoe UI Light" pitchFamily="34" charset="0"/>
                <a:ea typeface="+mn-ea"/>
                <a:cs typeface="+mn-cs"/>
              </a:rPr>
              <a:t> See https://blogs.msdn.microsoft.com/msr_er/2010/12/15/building-a-better-speller-bing-and-microsoft-research-offer-prizes-for-best-search-engine-spelling-alteration-services/  The speller is exceptional at common spelling errors with low edit-distance (such as </a:t>
            </a:r>
            <a:r>
              <a:rPr lang="en-US" sz="1200" b="0" i="0" u="none" strike="noStrike" kern="1200" baseline="0" dirty="0" err="1">
                <a:solidFill>
                  <a:schemeClr val="tx1"/>
                </a:solidFill>
                <a:effectLst/>
                <a:latin typeface="Segoe UI Light" pitchFamily="34" charset="0"/>
                <a:ea typeface="+mn-ea"/>
                <a:cs typeface="+mn-cs"/>
              </a:rPr>
              <a:t>febuary</a:t>
            </a:r>
            <a:r>
              <a:rPr lang="en-US" sz="1200" b="0" i="0" u="none" strike="noStrike" kern="1200" baseline="0" dirty="0">
                <a:solidFill>
                  <a:schemeClr val="tx1"/>
                </a:solidFill>
                <a:effectLst/>
                <a:latin typeface="Segoe UI Light" pitchFamily="34" charset="0"/>
                <a:ea typeface="+mn-ea"/>
                <a:cs typeface="+mn-cs"/>
              </a:rPr>
              <a:t>-&gt;February) but a lot of other spellers are good at that as well.  We Do a very good job with word breaking, proper names in context (try "director </a:t>
            </a:r>
            <a:r>
              <a:rPr lang="en-US" sz="1200" b="0" i="0" u="none" strike="noStrike" kern="1200" baseline="0" dirty="0" err="1">
                <a:solidFill>
                  <a:schemeClr val="tx1"/>
                </a:solidFill>
                <a:effectLst/>
                <a:latin typeface="Segoe UI Light" pitchFamily="34" charset="0"/>
                <a:ea typeface="+mn-ea"/>
                <a:cs typeface="+mn-cs"/>
              </a:rPr>
              <a:t>stephen</a:t>
            </a:r>
            <a:r>
              <a:rPr lang="en-US" sz="1200" b="0" i="0" u="none" strike="noStrike" kern="1200" baseline="0" dirty="0">
                <a:solidFill>
                  <a:schemeClr val="tx1"/>
                </a:solidFill>
                <a:effectLst/>
                <a:latin typeface="Segoe UI Light" pitchFamily="34" charset="0"/>
                <a:ea typeface="+mn-ea"/>
                <a:cs typeface="+mn-cs"/>
              </a:rPr>
              <a:t> </a:t>
            </a:r>
            <a:r>
              <a:rPr lang="en-US" sz="1200" b="0" i="0" u="none" strike="noStrike" kern="1200" baseline="0" dirty="0" err="1">
                <a:solidFill>
                  <a:schemeClr val="tx1"/>
                </a:solidFill>
                <a:effectLst/>
                <a:latin typeface="Segoe UI Light" pitchFamily="34" charset="0"/>
                <a:ea typeface="+mn-ea"/>
                <a:cs typeface="+mn-cs"/>
              </a:rPr>
              <a:t>spielberg</a:t>
            </a:r>
            <a:r>
              <a:rPr lang="en-US" sz="1200" b="0" i="0" u="none" strike="noStrike" kern="1200" baseline="0" dirty="0">
                <a:solidFill>
                  <a:schemeClr val="tx1"/>
                </a:solidFill>
                <a:effectLst/>
                <a:latin typeface="Segoe UI Light" pitchFamily="34" charset="0"/>
                <a:ea typeface="+mn-ea"/>
                <a:cs typeface="+mn-cs"/>
              </a:rPr>
              <a:t>") and fictional character names, just a few examples.  Areas that are a challenge are capitalization (we don't know what to do with "March" for example, even with context) and consistency (there are times when we will flag a word only intermittently based on the context).</a:t>
            </a:r>
          </a:p>
          <a:p>
            <a:endParaRPr lang="en-US" sz="1200" b="0" i="0" u="none" strike="noStrike" kern="1200" baseline="0" dirty="0">
              <a:solidFill>
                <a:schemeClr val="tx1"/>
              </a:solidFill>
              <a:effectLst/>
              <a:latin typeface="Segoe UI Light" pitchFamily="34" charset="0"/>
              <a:ea typeface="+mn-ea"/>
              <a:cs typeface="+mn-cs"/>
            </a:endParaRPr>
          </a:p>
          <a:p>
            <a:pPr marL="0" marR="0" indent="0" algn="l" defTabSz="932742" rtl="0" eaLnBrk="1" fontAlgn="auto" latinLnBrk="0" hangingPunct="1">
              <a:lnSpc>
                <a:spcPct val="90000"/>
              </a:lnSpc>
              <a:spcBef>
                <a:spcPts val="0"/>
              </a:spcBef>
              <a:spcAft>
                <a:spcPts val="340"/>
              </a:spcAft>
              <a:buClrTx/>
              <a:buSzTx/>
              <a:buFontTx/>
              <a:buNone/>
              <a:tabLst/>
              <a:defRPr/>
            </a:pPr>
            <a:endParaRPr lang="en-US" sz="1200" b="1" i="0" u="none" strike="noStrike" kern="1200" baseline="0" dirty="0">
              <a:solidFill>
                <a:schemeClr val="tx1"/>
              </a:solidFill>
              <a:effectLst/>
              <a:latin typeface="Segoe UI Light" pitchFamily="34" charset="0"/>
              <a:ea typeface="+mn-ea"/>
              <a:cs typeface="+mn-cs"/>
            </a:endParaRPr>
          </a:p>
          <a:p>
            <a:pPr marL="0" marR="0" indent="0" algn="l" defTabSz="932742" rtl="0" eaLnBrk="1" fontAlgn="auto" latinLnBrk="0" hangingPunct="1">
              <a:lnSpc>
                <a:spcPct val="90000"/>
              </a:lnSpc>
              <a:spcBef>
                <a:spcPts val="0"/>
              </a:spcBef>
              <a:spcAft>
                <a:spcPts val="340"/>
              </a:spcAft>
              <a:buClrTx/>
              <a:buSzTx/>
              <a:buFontTx/>
              <a:buNone/>
              <a:tabLst/>
              <a:defRPr/>
            </a:pPr>
            <a:r>
              <a:rPr lang="en-US" sz="1200" b="1" i="0" u="none" strike="noStrike" kern="1200" dirty="0">
                <a:solidFill>
                  <a:schemeClr val="tx1"/>
                </a:solidFill>
                <a:effectLst/>
                <a:latin typeface="Segoe UI Light" pitchFamily="34" charset="0"/>
                <a:ea typeface="+mn-ea"/>
                <a:cs typeface="+mn-cs"/>
              </a:rPr>
              <a:t>Language Understanding Intelligent Service (LUIS) </a:t>
            </a:r>
            <a:r>
              <a:rPr lang="en-US" sz="1200" b="0" i="0" u="none" strike="noStrike" kern="1200" dirty="0">
                <a:solidFill>
                  <a:schemeClr val="tx1"/>
                </a:solidFill>
                <a:effectLst/>
                <a:latin typeface="Segoe UI Light" pitchFamily="34" charset="0"/>
                <a:ea typeface="+mn-ea"/>
                <a:cs typeface="+mn-cs"/>
              </a:rPr>
              <a:t>allows developers to build a model that understands natural language and commands tailored to their application.  Example: You can say “turn down the thermostat in the living room,” send it to a LUIS model, and instead of just returning the text that represents what was said, LUIS will return: the action is “turn down,” the location is “living room,” and the target is “thermostat.” LUIS allows developers to iteratively build on these models and take speech or text input and return a structured representation of what the person said.   Not only that but by build LUIS will help developers create and  train smart conversational bot (Intercom or Slack) with a single button.  LUIS will also offer action fulfillment capabilities by simple integration with webhooks. LUIS works pretty well it comes to intents. For the entities, the learning curve is slower especially when the number of entities increases. LUIS only supports 20 intents &amp; 10 entities yet by build each entities can have up to 10 children. </a:t>
            </a:r>
            <a:br>
              <a:rPr lang="en-US" sz="1200" b="0" i="0" u="none" strike="noStrike" kern="1200" dirty="0">
                <a:solidFill>
                  <a:schemeClr val="tx1"/>
                </a:solidFill>
                <a:effectLst/>
                <a:latin typeface="Segoe UI Light" pitchFamily="34" charset="0"/>
                <a:ea typeface="+mn-ea"/>
                <a:cs typeface="+mn-cs"/>
              </a:rPr>
            </a:br>
            <a:endParaRPr lang="en-US" sz="1200" b="0" i="0" u="none" strike="noStrike" kern="1200" dirty="0">
              <a:solidFill>
                <a:schemeClr val="tx1"/>
              </a:solidFill>
              <a:effectLst/>
              <a:latin typeface="Segoe UI Light" pitchFamily="34" charset="0"/>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1200" b="1" dirty="0">
                <a:latin typeface="Segoe UI Semilight" panose="020B0402040204020203" pitchFamily="34" charset="0"/>
                <a:cs typeface="Segoe UI Semilight" panose="020B0402040204020203" pitchFamily="34" charset="0"/>
              </a:rPr>
              <a:t>Translator API:</a:t>
            </a:r>
            <a:r>
              <a:rPr lang="en-US" sz="1200" b="0" dirty="0">
                <a:latin typeface="Segoe UI Semilight" panose="020B0402040204020203" pitchFamily="34" charset="0"/>
                <a:cs typeface="Segoe UI Semilight" panose="020B0402040204020203" pitchFamily="34" charset="0"/>
              </a:rPr>
              <a:t> Translate</a:t>
            </a:r>
            <a:r>
              <a:rPr lang="en-US" sz="1200" b="0" baseline="0" dirty="0">
                <a:latin typeface="Segoe UI Semilight" panose="020B0402040204020203" pitchFamily="34" charset="0"/>
                <a:cs typeface="Segoe UI Semilight" panose="020B0402040204020203" pitchFamily="34" charset="0"/>
              </a:rPr>
              <a:t> speech and text</a:t>
            </a:r>
          </a:p>
          <a:p>
            <a:pPr marL="171450" indent="-171450" defTabSz="914224">
              <a:lnSpc>
                <a:spcPct val="95000"/>
              </a:lnSpc>
              <a:spcAft>
                <a:spcPts val="1200"/>
              </a:spcAft>
              <a:buFont typeface="Arial" panose="020B0604020202020204" pitchFamily="34" charset="0"/>
              <a:buChar char="•"/>
              <a:defRPr/>
            </a:pPr>
            <a:r>
              <a:rPr lang="en-US" sz="1200" b="1" kern="0" dirty="0"/>
              <a:t>Language Detection</a:t>
            </a:r>
            <a:br>
              <a:rPr lang="en-US" sz="1200" kern="0" dirty="0"/>
            </a:br>
            <a:r>
              <a:rPr lang="en-US" sz="1200" kern="0" dirty="0"/>
              <a:t>Automatically detect the language of  any text string.</a:t>
            </a:r>
          </a:p>
          <a:p>
            <a:pPr marL="171450" indent="-171450" defTabSz="914224">
              <a:lnSpc>
                <a:spcPct val="95000"/>
              </a:lnSpc>
              <a:spcAft>
                <a:spcPts val="1200"/>
              </a:spcAft>
              <a:buFont typeface="Arial" panose="020B0604020202020204" pitchFamily="34" charset="0"/>
              <a:buChar char="•"/>
              <a:defRPr/>
            </a:pPr>
            <a:r>
              <a:rPr lang="en-US" sz="1200" b="1" kern="0" dirty="0"/>
              <a:t>Translation </a:t>
            </a:r>
            <a:br>
              <a:rPr lang="en-US" sz="1200" kern="0" dirty="0"/>
            </a:br>
            <a:r>
              <a:rPr lang="en-US" sz="1200" kern="0" dirty="0"/>
              <a:t>Add speech translation, for any of the 9 supported languages, and text translation, for any of the 60 supported languages, to your app. </a:t>
            </a:r>
          </a:p>
          <a:p>
            <a:pPr marL="171450" indent="-171450" defTabSz="914224">
              <a:lnSpc>
                <a:spcPct val="95000"/>
              </a:lnSpc>
              <a:spcAft>
                <a:spcPts val="1200"/>
              </a:spcAft>
              <a:buFont typeface="Arial" panose="020B0604020202020204" pitchFamily="34" charset="0"/>
              <a:buChar char="•"/>
              <a:defRPr/>
            </a:pPr>
            <a:r>
              <a:rPr lang="en-US" sz="1200" b="1" kern="0" dirty="0"/>
              <a:t>Text to speech (TTS)</a:t>
            </a:r>
            <a:br>
              <a:rPr lang="en-US" sz="1200" kern="0" dirty="0"/>
            </a:br>
            <a:r>
              <a:rPr lang="en-US" sz="1200" kern="0" dirty="0"/>
              <a:t>Send text strings and receive back the audio version in one of the 19 supported languages. </a:t>
            </a:r>
          </a:p>
          <a:p>
            <a:pPr marL="171450" indent="-171450" defTabSz="914224">
              <a:lnSpc>
                <a:spcPct val="95000"/>
              </a:lnSpc>
              <a:spcAft>
                <a:spcPts val="1200"/>
              </a:spcAft>
              <a:buFont typeface="Arial" panose="020B0604020202020204" pitchFamily="34" charset="0"/>
              <a:buChar char="•"/>
              <a:defRPr/>
            </a:pPr>
            <a:r>
              <a:rPr lang="en-US" sz="1200" b="1" kern="0" dirty="0"/>
              <a:t>Custom translation system</a:t>
            </a:r>
            <a:br>
              <a:rPr lang="en-US" sz="1200" kern="0" dirty="0"/>
            </a:br>
            <a:r>
              <a:rPr lang="en-US" sz="1200" kern="0" dirty="0"/>
              <a:t>Build a custom translation system, using as little as 1,000 parallel sentences or start out simply by providing a dictionary of company specific words.</a:t>
            </a:r>
          </a:p>
          <a:p>
            <a:pPr marL="171450" indent="-171450" defTabSz="914224">
              <a:lnSpc>
                <a:spcPct val="95000"/>
              </a:lnSpc>
              <a:spcAft>
                <a:spcPts val="1200"/>
              </a:spcAft>
              <a:buFont typeface="Arial" panose="020B0604020202020204" pitchFamily="34" charset="0"/>
              <a:buChar char="•"/>
              <a:defRPr/>
            </a:pPr>
            <a:r>
              <a:rPr lang="en-US" sz="1200" b="1" kern="0" dirty="0"/>
              <a:t>Collaborative translation network</a:t>
            </a:r>
            <a:br>
              <a:rPr lang="en-US" sz="1200" kern="0" dirty="0"/>
            </a:br>
            <a:r>
              <a:rPr lang="en-US" sz="1200" kern="0" dirty="0"/>
              <a:t>Improve translations by creating a specific user group that provides suggestions to improve the translations.</a:t>
            </a:r>
          </a:p>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b="1" dirty="0"/>
              <a:t>Text Analytics API: </a:t>
            </a:r>
            <a:r>
              <a:rPr lang="en-US" sz="1100" b="0" i="0" u="none" strike="noStrike" kern="1200" dirty="0">
                <a:solidFill>
                  <a:schemeClr val="tx1"/>
                </a:solidFill>
                <a:effectLst/>
                <a:latin typeface="+mn-lt"/>
                <a:ea typeface="+mn-ea"/>
                <a:cs typeface="+mn-cs"/>
              </a:rPr>
              <a:t>The Text Analytics API is a cloud-based service that provides advanced natural language processing over raw text, and includes four main functions: sentiment analysis, key phrase extraction, language detection, and entity linking.</a:t>
            </a:r>
            <a:endParaRPr lang="en-US" dirty="0"/>
          </a:p>
          <a:p>
            <a:endParaRPr lang="en-US" dirty="0"/>
          </a:p>
        </p:txBody>
      </p:sp>
      <p:sp>
        <p:nvSpPr>
          <p:cNvPr id="6" name="Date Placeholder 5"/>
          <p:cNvSpPr>
            <a:spLocks noGrp="1"/>
          </p:cNvSpPr>
          <p:nvPr>
            <p:ph type="dt" idx="12"/>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10/28/2020 5:42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124722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8.jpeg"/><Relationship Id="rId1" Type="http://schemas.openxmlformats.org/officeDocument/2006/relationships/slideMaster" Target="../slideMasters/slideMaster5.xml"/><Relationship Id="rId5" Type="http://schemas.openxmlformats.org/officeDocument/2006/relationships/image" Target="../media/image21.png"/><Relationship Id="rId4" Type="http://schemas.openxmlformats.org/officeDocument/2006/relationships/image" Target="../media/image13.emf"/></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9.jpeg"/><Relationship Id="rId1" Type="http://schemas.openxmlformats.org/officeDocument/2006/relationships/slideMaster" Target="../slideMasters/slideMaster5.xml"/><Relationship Id="rId5" Type="http://schemas.openxmlformats.org/officeDocument/2006/relationships/image" Target="../media/image21.png"/><Relationship Id="rId4" Type="http://schemas.openxmlformats.org/officeDocument/2006/relationships/image" Target="../media/image13.emf"/></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20.png"/><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emf"/><Relationship Id="rId1" Type="http://schemas.openxmlformats.org/officeDocument/2006/relationships/slideMaster" Target="../slideMasters/slideMaster4.xml"/><Relationship Id="rId4" Type="http://schemas.openxmlformats.org/officeDocument/2006/relationships/image" Target="../media/image15.pn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6.jpg"/><Relationship Id="rId1" Type="http://schemas.openxmlformats.org/officeDocument/2006/relationships/slideMaster" Target="../slideMasters/slideMaster4.xml"/><Relationship Id="rId4" Type="http://schemas.openxmlformats.org/officeDocument/2006/relationships/image" Target="../media/image18.png"/></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20.png"/><Relationship Id="rId1" Type="http://schemas.openxmlformats.org/officeDocument/2006/relationships/slideMaster" Target="../slideMasters/slideMaster5.xml"/><Relationship Id="rId4" Type="http://schemas.openxmlformats.org/officeDocument/2006/relationships/image" Target="../media/image21.png"/></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eg"/><Relationship Id="rId1" Type="http://schemas.openxmlformats.org/officeDocument/2006/relationships/slideMaster" Target="../slideMasters/slideMaster5.xml"/><Relationship Id="rId5" Type="http://schemas.openxmlformats.org/officeDocument/2006/relationships/image" Target="../media/image21.png"/><Relationship Id="rId4" Type="http://schemas.openxmlformats.org/officeDocument/2006/relationships/image" Target="../media/image13.emf"/></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4.jpeg"/><Relationship Id="rId1" Type="http://schemas.openxmlformats.org/officeDocument/2006/relationships/slideMaster" Target="../slideMasters/slideMaster5.xml"/><Relationship Id="rId5" Type="http://schemas.openxmlformats.org/officeDocument/2006/relationships/image" Target="../media/image21.png"/><Relationship Id="rId4" Type="http://schemas.openxmlformats.org/officeDocument/2006/relationships/image" Target="../media/image13.emf"/></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5.jpeg"/><Relationship Id="rId1" Type="http://schemas.openxmlformats.org/officeDocument/2006/relationships/slideMaster" Target="../slideMasters/slideMaster5.xml"/><Relationship Id="rId5" Type="http://schemas.openxmlformats.org/officeDocument/2006/relationships/image" Target="../media/image21.png"/><Relationship Id="rId4" Type="http://schemas.openxmlformats.org/officeDocument/2006/relationships/image" Target="../media/image13.emf"/></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6.jpeg"/><Relationship Id="rId1" Type="http://schemas.openxmlformats.org/officeDocument/2006/relationships/slideMaster" Target="../slideMasters/slideMaster5.xml"/><Relationship Id="rId5" Type="http://schemas.openxmlformats.org/officeDocument/2006/relationships/image" Target="../media/image21.png"/><Relationship Id="rId4" Type="http://schemas.openxmlformats.org/officeDocument/2006/relationships/image" Target="../media/image13.emf"/></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7.jpeg"/><Relationship Id="rId1" Type="http://schemas.openxmlformats.org/officeDocument/2006/relationships/slideMaster" Target="../slideMasters/slideMaster5.xml"/><Relationship Id="rId5" Type="http://schemas.openxmlformats.org/officeDocument/2006/relationships/image" Target="../media/image21.png"/><Relationship Id="rId4" Type="http://schemas.openxmlformats.org/officeDocument/2006/relationships/image" Target="../media/image13.emf"/></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8.jpeg"/><Relationship Id="rId1" Type="http://schemas.openxmlformats.org/officeDocument/2006/relationships/slideMaster" Target="../slideMasters/slideMaster5.xml"/><Relationship Id="rId5" Type="http://schemas.openxmlformats.org/officeDocument/2006/relationships/image" Target="../media/image21.png"/><Relationship Id="rId4" Type="http://schemas.openxmlformats.org/officeDocument/2006/relationships/image" Target="../media/image13.emf"/></Relationships>
</file>

<file path=ppt/slideLayouts/_rels/slideLayout9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9.png"/><Relationship Id="rId1" Type="http://schemas.openxmlformats.org/officeDocument/2006/relationships/slideMaster" Target="../slideMasters/slideMaster5.xml"/><Relationship Id="rId6" Type="http://schemas.openxmlformats.org/officeDocument/2006/relationships/image" Target="../media/image21.png"/><Relationship Id="rId5" Type="http://schemas.openxmlformats.org/officeDocument/2006/relationships/image" Target="../media/image13.emf"/><Relationship Id="rId4" Type="http://schemas.openxmlformats.org/officeDocument/2006/relationships/image" Target="../media/image23.png"/></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0.jpeg"/><Relationship Id="rId1" Type="http://schemas.openxmlformats.org/officeDocument/2006/relationships/slideMaster" Target="../slideMasters/slideMaster5.xml"/><Relationship Id="rId5" Type="http://schemas.openxmlformats.org/officeDocument/2006/relationships/image" Target="../media/image21.png"/><Relationship Id="rId4" Type="http://schemas.openxmlformats.org/officeDocument/2006/relationships/image" Target="../media/image13.emf"/></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1.jpeg"/><Relationship Id="rId1" Type="http://schemas.openxmlformats.org/officeDocument/2006/relationships/slideMaster" Target="../slideMasters/slideMaster5.xml"/><Relationship Id="rId5" Type="http://schemas.openxmlformats.org/officeDocument/2006/relationships/image" Target="../media/image21.png"/><Relationship Id="rId4" Type="http://schemas.openxmlformats.org/officeDocument/2006/relationships/image" Target="../media/image13.emf"/></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2.jpeg"/><Relationship Id="rId1" Type="http://schemas.openxmlformats.org/officeDocument/2006/relationships/slideMaster" Target="../slideMasters/slideMaster5.xml"/><Relationship Id="rId5" Type="http://schemas.openxmlformats.org/officeDocument/2006/relationships/image" Target="../media/image21.png"/><Relationship Id="rId4" Type="http://schemas.openxmlformats.org/officeDocument/2006/relationships/image" Target="../media/image13.emf"/></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3.jpeg"/><Relationship Id="rId1" Type="http://schemas.openxmlformats.org/officeDocument/2006/relationships/slideMaster" Target="../slideMasters/slideMaster5.xml"/><Relationship Id="rId5" Type="http://schemas.openxmlformats.org/officeDocument/2006/relationships/image" Target="../media/image21.png"/><Relationship Id="rId4" Type="http://schemas.openxmlformats.org/officeDocument/2006/relationships/image" Target="../media/image13.emf"/></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4.jpeg"/><Relationship Id="rId1" Type="http://schemas.openxmlformats.org/officeDocument/2006/relationships/slideMaster" Target="../slideMasters/slideMaster5.xml"/><Relationship Id="rId5" Type="http://schemas.openxmlformats.org/officeDocument/2006/relationships/image" Target="../media/image21.png"/><Relationship Id="rId4" Type="http://schemas.openxmlformats.org/officeDocument/2006/relationships/image" Target="../media/image13.emf"/></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5.jpeg"/><Relationship Id="rId1" Type="http://schemas.openxmlformats.org/officeDocument/2006/relationships/slideMaster" Target="../slideMasters/slideMaster5.xml"/><Relationship Id="rId5" Type="http://schemas.openxmlformats.org/officeDocument/2006/relationships/image" Target="../media/image21.png"/><Relationship Id="rId4" Type="http://schemas.openxmlformats.org/officeDocument/2006/relationships/image" Target="../media/image13.emf"/></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6.jpeg"/><Relationship Id="rId1" Type="http://schemas.openxmlformats.org/officeDocument/2006/relationships/slideMaster" Target="../slideMasters/slideMaster5.xml"/><Relationship Id="rId5" Type="http://schemas.openxmlformats.org/officeDocument/2006/relationships/image" Target="../media/image21.png"/><Relationship Id="rId4" Type="http://schemas.openxmlformats.org/officeDocument/2006/relationships/image" Target="../media/image13.emf"/></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7.jpeg"/><Relationship Id="rId1" Type="http://schemas.openxmlformats.org/officeDocument/2006/relationships/slideMaster" Target="../slideMasters/slideMaster5.xml"/><Relationship Id="rId5" Type="http://schemas.openxmlformats.org/officeDocument/2006/relationships/image" Target="../media/image21.png"/><Relationship Id="rId4" Type="http://schemas.openxmlformats.org/officeDocument/2006/relationships/image" Target="../media/image13.emf"/></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958D2-548A-4CD6-A086-CF2B2814734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20EE13E-1B61-4AB2-9199-88D6F3BD488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8C888DB-046F-4F14-AC45-B448467AEB6D}"/>
              </a:ext>
            </a:extLst>
          </p:cNvPr>
          <p:cNvSpPr>
            <a:spLocks noGrp="1"/>
          </p:cNvSpPr>
          <p:nvPr>
            <p:ph type="dt" sz="half" idx="10"/>
          </p:nvPr>
        </p:nvSpPr>
        <p:spPr/>
        <p:txBody>
          <a:bodyPr/>
          <a:lstStyle/>
          <a:p>
            <a:fld id="{D3568B9D-1451-43D8-B223-A73245BF3C49}" type="datetimeFigureOut">
              <a:rPr lang="en-US" smtClean="0"/>
              <a:t>10/28/2020</a:t>
            </a:fld>
            <a:endParaRPr lang="en-US"/>
          </a:p>
        </p:txBody>
      </p:sp>
      <p:sp>
        <p:nvSpPr>
          <p:cNvPr id="5" name="Footer Placeholder 4">
            <a:extLst>
              <a:ext uri="{FF2B5EF4-FFF2-40B4-BE49-F238E27FC236}">
                <a16:creationId xmlns:a16="http://schemas.microsoft.com/office/drawing/2014/main" id="{D50C7779-4186-4CB4-8630-FAE832D092B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FA6D430-3B9C-43C5-AD4B-ECFC002E5DE7}"/>
              </a:ext>
            </a:extLst>
          </p:cNvPr>
          <p:cNvSpPr>
            <a:spLocks noGrp="1"/>
          </p:cNvSpPr>
          <p:nvPr>
            <p:ph type="sldNum" sz="quarter" idx="12"/>
          </p:nvPr>
        </p:nvSpPr>
        <p:spPr/>
        <p:txBody>
          <a:bodyPr/>
          <a:lstStyle/>
          <a:p>
            <a:fld id="{CA98C2EA-2CB5-4E6C-9A31-7D250C129D79}" type="slidenum">
              <a:rPr lang="en-US" smtClean="0"/>
              <a:t>‹#›</a:t>
            </a:fld>
            <a:endParaRPr lang="en-US"/>
          </a:p>
        </p:txBody>
      </p:sp>
    </p:spTree>
    <p:extLst>
      <p:ext uri="{BB962C8B-B14F-4D97-AF65-F5344CB8AC3E}">
        <p14:creationId xmlns:p14="http://schemas.microsoft.com/office/powerpoint/2010/main" val="42073382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FDD56-31A2-4138-A1A2-E0A8E8E0270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C7C647A-616E-46A5-8035-452325D088D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FC0E7BB-AB4C-41D9-A0C6-CA25B23EFCA2}"/>
              </a:ext>
            </a:extLst>
          </p:cNvPr>
          <p:cNvSpPr>
            <a:spLocks noGrp="1"/>
          </p:cNvSpPr>
          <p:nvPr>
            <p:ph type="dt" sz="half" idx="10"/>
          </p:nvPr>
        </p:nvSpPr>
        <p:spPr/>
        <p:txBody>
          <a:bodyPr/>
          <a:lstStyle/>
          <a:p>
            <a:fld id="{D3568B9D-1451-43D8-B223-A73245BF3C49}" type="datetimeFigureOut">
              <a:rPr lang="en-US" smtClean="0"/>
              <a:t>10/28/2020</a:t>
            </a:fld>
            <a:endParaRPr lang="en-US"/>
          </a:p>
        </p:txBody>
      </p:sp>
      <p:sp>
        <p:nvSpPr>
          <p:cNvPr id="5" name="Footer Placeholder 4">
            <a:extLst>
              <a:ext uri="{FF2B5EF4-FFF2-40B4-BE49-F238E27FC236}">
                <a16:creationId xmlns:a16="http://schemas.microsoft.com/office/drawing/2014/main" id="{2A90CD76-7BF2-4702-ACF5-D550B6DBFB3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1B3C638-4B92-4016-8775-3B17B56A6454}"/>
              </a:ext>
            </a:extLst>
          </p:cNvPr>
          <p:cNvSpPr>
            <a:spLocks noGrp="1"/>
          </p:cNvSpPr>
          <p:nvPr>
            <p:ph type="sldNum" sz="quarter" idx="12"/>
          </p:nvPr>
        </p:nvSpPr>
        <p:spPr/>
        <p:txBody>
          <a:bodyPr/>
          <a:lstStyle/>
          <a:p>
            <a:fld id="{CA98C2EA-2CB5-4E6C-9A31-7D250C129D79}" type="slidenum">
              <a:rPr lang="en-US" smtClean="0"/>
              <a:t>‹#›</a:t>
            </a:fld>
            <a:endParaRPr lang="en-US"/>
          </a:p>
        </p:txBody>
      </p:sp>
    </p:spTree>
    <p:extLst>
      <p:ext uri="{BB962C8B-B14F-4D97-AF65-F5344CB8AC3E}">
        <p14:creationId xmlns:p14="http://schemas.microsoft.com/office/powerpoint/2010/main" val="1111974197"/>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Walk-in - Toronto">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17FA061-FC66-4293-AF90-9EA2AD87F3BB}"/>
              </a:ext>
            </a:extLst>
          </p:cNvPr>
          <p:cNvPicPr>
            <a:picLocks noChangeAspect="1"/>
          </p:cNvPicPr>
          <p:nvPr/>
        </p:nvPicPr>
        <p:blipFill>
          <a:blip r:embed="rId2"/>
          <a:stretch>
            <a:fillRect/>
          </a:stretch>
        </p:blipFill>
        <p:spPr>
          <a:xfrm>
            <a:off x="5334000" y="0"/>
            <a:ext cx="6858000" cy="6858000"/>
          </a:xfrm>
          <a:prstGeom prst="rect">
            <a:avLst/>
          </a:prstGeom>
        </p:spPr>
      </p:pic>
      <p:pic>
        <p:nvPicPr>
          <p:cNvPr id="4" name="Picture 3" descr="A picture containing outdoor object&#10;&#10;Description generated with very high confidence">
            <a:extLst>
              <a:ext uri="{FF2B5EF4-FFF2-40B4-BE49-F238E27FC236}">
                <a16:creationId xmlns:a16="http://schemas.microsoft.com/office/drawing/2014/main" id="{4E890763-C8B3-4A75-A976-F589AB0BA071}"/>
              </a:ext>
            </a:extLst>
          </p:cNvPr>
          <p:cNvPicPr>
            <a:picLocks noChangeAspect="1"/>
          </p:cNvPicPr>
          <p:nvPr/>
        </p:nvPicPr>
        <p:blipFill rotWithShape="1">
          <a:blip r:embed="rId3"/>
          <a:srcRect t="262" b="262"/>
          <a:stretch/>
        </p:blipFill>
        <p:spPr>
          <a:xfrm>
            <a:off x="0" y="0"/>
            <a:ext cx="12188952" cy="68580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p:nvPicPr>
        <p:blipFill>
          <a:blip r:embed="rId4"/>
          <a:stretch>
            <a:fillRect/>
          </a:stretch>
        </p:blipFill>
        <p:spPr bwMode="white">
          <a:xfrm>
            <a:off x="584200" y="585788"/>
            <a:ext cx="1366245" cy="292608"/>
          </a:xfrm>
          <a:prstGeom prst="rect">
            <a:avLst/>
          </a:prstGeom>
        </p:spPr>
      </p:pic>
      <p:sp>
        <p:nvSpPr>
          <p:cNvPr id="9" name="Rectangle 8">
            <a:extLst>
              <a:ext uri="{FF2B5EF4-FFF2-40B4-BE49-F238E27FC236}">
                <a16:creationId xmlns:a16="http://schemas.microsoft.com/office/drawing/2014/main" id="{224EBE55-5E46-48C2-A2DA-89E068769E8D}"/>
              </a:ext>
            </a:extLst>
          </p:cNvPr>
          <p:cNvSpPr/>
          <p:nvPr/>
        </p:nvSpPr>
        <p:spPr bwMode="white">
          <a:xfrm>
            <a:off x="558801" y="3876645"/>
            <a:ext cx="4171951" cy="369332"/>
          </a:xfrm>
          <a:prstGeom prst="rect">
            <a:avLst/>
          </a:prstGeom>
        </p:spPr>
        <p:txBody>
          <a:bodyPr wrap="square" lIns="0" tIns="0" rIns="0" bIns="0">
            <a:spAutoFit/>
          </a:bodyPr>
          <a:lstStyle/>
          <a:p>
            <a:pPr marL="0" marR="0" lvl="0" indent="0" algn="l" defTabSz="932719"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12" name="Picture 11">
            <a:extLst>
              <a:ext uri="{FF2B5EF4-FFF2-40B4-BE49-F238E27FC236}">
                <a16:creationId xmlns:a16="http://schemas.microsoft.com/office/drawing/2014/main" id="{0FC5D200-6CEC-4229-8BC0-917AEB6D9378}"/>
              </a:ext>
            </a:extLst>
          </p:cNvPr>
          <p:cNvPicPr>
            <a:picLocks noChangeAspect="1"/>
          </p:cNvPicPr>
          <p:nvPr/>
        </p:nvPicPr>
        <p:blipFill>
          <a:blip r:embed="rId5"/>
          <a:stretch>
            <a:fillRect/>
          </a:stretch>
        </p:blipFill>
        <p:spPr>
          <a:xfrm>
            <a:off x="585089" y="2292761"/>
            <a:ext cx="4170171" cy="1150785"/>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p:nvSpPr>
        <p:spPr bwMode="white">
          <a:xfrm>
            <a:off x="558801" y="4833845"/>
            <a:ext cx="3156857" cy="276999"/>
          </a:xfrm>
          <a:prstGeom prst="rect">
            <a:avLst/>
          </a:prstGeom>
        </p:spPr>
        <p:txBody>
          <a:bodyPr wrap="square" lIns="0" tIns="0" rIns="0" bIns="0">
            <a:spAutoFit/>
          </a:bodyPr>
          <a:lstStyle/>
          <a:p>
            <a:pPr marL="0" marR="0" lvl="0" indent="0" algn="l" defTabSz="932719"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Toronto, Ontario</a:t>
            </a:r>
          </a:p>
        </p:txBody>
      </p:sp>
    </p:spTree>
    <p:extLst>
      <p:ext uri="{BB962C8B-B14F-4D97-AF65-F5344CB8AC3E}">
        <p14:creationId xmlns:p14="http://schemas.microsoft.com/office/powerpoint/2010/main" val="28995741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Walk-in - Washington, D.C.">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F1E02D8-5C05-4272-BA0F-0E2969F9F779}"/>
              </a:ext>
            </a:extLst>
          </p:cNvPr>
          <p:cNvPicPr>
            <a:picLocks noChangeAspect="1"/>
          </p:cNvPicPr>
          <p:nvPr/>
        </p:nvPicPr>
        <p:blipFill>
          <a:blip r:embed="rId2"/>
          <a:stretch>
            <a:fillRect/>
          </a:stretch>
        </p:blipFill>
        <p:spPr>
          <a:xfrm>
            <a:off x="5334000" y="0"/>
            <a:ext cx="6858000" cy="6858000"/>
          </a:xfrm>
          <a:prstGeom prst="rect">
            <a:avLst/>
          </a:prstGeom>
        </p:spPr>
      </p:pic>
      <p:pic>
        <p:nvPicPr>
          <p:cNvPr id="4" name="Picture 3" descr="A picture containing outdoor object&#10;&#10;Description generated with very high confidence">
            <a:extLst>
              <a:ext uri="{FF2B5EF4-FFF2-40B4-BE49-F238E27FC236}">
                <a16:creationId xmlns:a16="http://schemas.microsoft.com/office/drawing/2014/main" id="{4E890763-C8B3-4A75-A976-F589AB0BA071}"/>
              </a:ext>
            </a:extLst>
          </p:cNvPr>
          <p:cNvPicPr>
            <a:picLocks noChangeAspect="1"/>
          </p:cNvPicPr>
          <p:nvPr/>
        </p:nvPicPr>
        <p:blipFill rotWithShape="1">
          <a:blip r:embed="rId3"/>
          <a:srcRect t="262" b="262"/>
          <a:stretch/>
        </p:blipFill>
        <p:spPr>
          <a:xfrm>
            <a:off x="0" y="0"/>
            <a:ext cx="12188952" cy="68580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p:nvPicPr>
        <p:blipFill>
          <a:blip r:embed="rId4"/>
          <a:stretch>
            <a:fillRect/>
          </a:stretch>
        </p:blipFill>
        <p:spPr bwMode="white">
          <a:xfrm>
            <a:off x="584200" y="585788"/>
            <a:ext cx="1366245" cy="292608"/>
          </a:xfrm>
          <a:prstGeom prst="rect">
            <a:avLst/>
          </a:prstGeom>
        </p:spPr>
      </p:pic>
      <p:sp>
        <p:nvSpPr>
          <p:cNvPr id="9" name="Rectangle 8">
            <a:extLst>
              <a:ext uri="{FF2B5EF4-FFF2-40B4-BE49-F238E27FC236}">
                <a16:creationId xmlns:a16="http://schemas.microsoft.com/office/drawing/2014/main" id="{224EBE55-5E46-48C2-A2DA-89E068769E8D}"/>
              </a:ext>
            </a:extLst>
          </p:cNvPr>
          <p:cNvSpPr/>
          <p:nvPr/>
        </p:nvSpPr>
        <p:spPr bwMode="white">
          <a:xfrm>
            <a:off x="558801" y="3876645"/>
            <a:ext cx="4171951" cy="369332"/>
          </a:xfrm>
          <a:prstGeom prst="rect">
            <a:avLst/>
          </a:prstGeom>
        </p:spPr>
        <p:txBody>
          <a:bodyPr wrap="square" lIns="0" tIns="0" rIns="0" bIns="0">
            <a:spAutoFit/>
          </a:bodyPr>
          <a:lstStyle/>
          <a:p>
            <a:pPr marL="0" marR="0" lvl="0" indent="0" algn="l" defTabSz="932719"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12" name="Picture 11">
            <a:extLst>
              <a:ext uri="{FF2B5EF4-FFF2-40B4-BE49-F238E27FC236}">
                <a16:creationId xmlns:a16="http://schemas.microsoft.com/office/drawing/2014/main" id="{0FC5D200-6CEC-4229-8BC0-917AEB6D9378}"/>
              </a:ext>
            </a:extLst>
          </p:cNvPr>
          <p:cNvPicPr>
            <a:picLocks noChangeAspect="1"/>
          </p:cNvPicPr>
          <p:nvPr/>
        </p:nvPicPr>
        <p:blipFill>
          <a:blip r:embed="rId5"/>
          <a:stretch>
            <a:fillRect/>
          </a:stretch>
        </p:blipFill>
        <p:spPr>
          <a:xfrm>
            <a:off x="585089" y="2292761"/>
            <a:ext cx="4170171" cy="1150785"/>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p:nvSpPr>
        <p:spPr bwMode="white">
          <a:xfrm>
            <a:off x="558801" y="4833845"/>
            <a:ext cx="3156857" cy="276999"/>
          </a:xfrm>
          <a:prstGeom prst="rect">
            <a:avLst/>
          </a:prstGeom>
        </p:spPr>
        <p:txBody>
          <a:bodyPr wrap="square" lIns="0" tIns="0" rIns="0" bIns="0">
            <a:spAutoFit/>
          </a:bodyPr>
          <a:lstStyle/>
          <a:p>
            <a:pPr marL="0" marR="0" lvl="0" indent="0" algn="l" defTabSz="932719"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Washington, D.C.</a:t>
            </a:r>
          </a:p>
        </p:txBody>
      </p:sp>
    </p:spTree>
    <p:extLst>
      <p:ext uri="{BB962C8B-B14F-4D97-AF65-F5344CB8AC3E}">
        <p14:creationId xmlns:p14="http://schemas.microsoft.com/office/powerpoint/2010/main" val="4031352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7844861-E1A0-40D6-8C8C-27C4D41A8EC0}"/>
              </a:ext>
            </a:extLst>
          </p:cNvPr>
          <p:cNvPicPr>
            <a:picLocks noChangeAspect="1"/>
          </p:cNvPicPr>
          <p:nvPr/>
        </p:nvPicPr>
        <p:blipFill rotWithShape="1">
          <a:blip r:embed="rId2"/>
          <a:srcRect t="262" b="262"/>
          <a:stretch/>
        </p:blipFill>
        <p:spPr>
          <a:xfrm>
            <a:off x="1528" y="861"/>
            <a:ext cx="12188944" cy="6856281"/>
          </a:xfrm>
          <a:prstGeom prst="rect">
            <a:avLst/>
          </a:prstGeom>
        </p:spPr>
      </p:pic>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3"/>
          <a:stretch>
            <a:fillRect/>
          </a:stretch>
        </p:blipFill>
        <p:spPr bwMode="white">
          <a:xfrm>
            <a:off x="584200" y="585788"/>
            <a:ext cx="1366245" cy="292608"/>
          </a:xfrm>
          <a:prstGeom prst="rect">
            <a:avLst/>
          </a:prstGeom>
        </p:spPr>
      </p:pic>
      <p:sp>
        <p:nvSpPr>
          <p:cNvPr id="9" name="Title 1"/>
          <p:cNvSpPr>
            <a:spLocks noGrp="1"/>
          </p:cNvSpPr>
          <p:nvPr>
            <p:ph type="title" hasCustomPrompt="1"/>
          </p:nvPr>
        </p:nvSpPr>
        <p:spPr bwMode="white">
          <a:xfrm>
            <a:off x="584200" y="2979778"/>
            <a:ext cx="7589520" cy="553999"/>
          </a:xfrm>
          <a:noFill/>
        </p:spPr>
        <p:txBody>
          <a:bodyPr wrap="square" lIns="0" tIns="0" rIns="0" bIns="0" anchor="b" anchorCtr="0">
            <a:spAutoFit/>
          </a:bodyPr>
          <a:lstStyle>
            <a:lvl1pPr>
              <a:defRPr sz="3600"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bwMode="white">
          <a:xfrm>
            <a:off x="584200" y="3962401"/>
            <a:ext cx="758952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7987357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1" y="1434371"/>
            <a:ext cx="11018520" cy="1612749"/>
          </a:xfrm>
        </p:spPr>
        <p:txBody>
          <a:bodyPr wrap="square">
            <a:spAutoFit/>
          </a:bodyPr>
          <a:lstStyle>
            <a:lvl1pPr marL="0" indent="0">
              <a:buNone/>
              <a:defRPr/>
            </a:lvl1pPr>
            <a:lvl2pPr marL="228594" indent="0">
              <a:buNone/>
              <a:defRPr/>
            </a:lvl2pPr>
            <a:lvl3pPr marL="457189" indent="0">
              <a:buNone/>
              <a:defRPr/>
            </a:lvl3pPr>
            <a:lvl4pPr marL="685783" indent="0">
              <a:buNone/>
              <a:defRPr/>
            </a:lvl4pPr>
            <a:lvl5pPr marL="91437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428023"/>
      </p:ext>
    </p:extLst>
  </p:cSld>
  <p:clrMapOvr>
    <a:masterClrMapping/>
  </p:clrMapOvr>
  <p:transition>
    <p:fade/>
  </p:transition>
  <p:hf hdr="0" ftr="0" dt="0"/>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8"/>
            <a:ext cx="11018520" cy="161274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4844873"/>
      </p:ext>
    </p:extLst>
  </p:cSld>
  <p:clrMapOvr>
    <a:masterClrMapping/>
  </p:clrMapOvr>
  <p:transition>
    <p:fade/>
  </p:transition>
  <p:hf hdr="0" ftr="0" dt="0"/>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3"/>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2" indent="0">
              <a:buFont typeface="Wingdings" panose="05000000000000000000" pitchFamily="2" charset="2"/>
              <a:buNone/>
              <a:defRPr sz="2000" b="0"/>
            </a:lvl2pPr>
            <a:lvl3pPr marL="450839" indent="0">
              <a:buFont typeface="Wingdings" panose="05000000000000000000" pitchFamily="2" charset="2"/>
              <a:buNone/>
              <a:tabLst/>
              <a:defRPr sz="1600" b="0"/>
            </a:lvl3pPr>
            <a:lvl4pPr marL="652446" indent="0">
              <a:buFont typeface="Wingdings" panose="05000000000000000000" pitchFamily="2" charset="2"/>
              <a:buNone/>
              <a:defRPr sz="1400" b="0"/>
            </a:lvl4pPr>
            <a:lvl5pPr marL="854053"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3"/>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2" indent="0">
              <a:buFont typeface="Wingdings" panose="05000000000000000000" pitchFamily="2" charset="2"/>
              <a:buNone/>
              <a:defRPr sz="2000" b="0"/>
            </a:lvl2pPr>
            <a:lvl3pPr marL="450839" indent="0">
              <a:buFont typeface="Wingdings" panose="05000000000000000000" pitchFamily="2" charset="2"/>
              <a:buNone/>
              <a:tabLst/>
              <a:defRPr sz="1600" b="0"/>
            </a:lvl3pPr>
            <a:lvl4pPr marL="652446" indent="0">
              <a:buFont typeface="Wingdings" panose="05000000000000000000" pitchFamily="2" charset="2"/>
              <a:buNone/>
              <a:defRPr sz="1400" b="0"/>
            </a:lvl4pPr>
            <a:lvl5pPr marL="854053"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54714210"/>
      </p:ext>
    </p:extLst>
  </p:cSld>
  <p:clrMapOvr>
    <a:masterClrMapping/>
  </p:clrMapOvr>
  <p:transition>
    <p:fade/>
  </p:transition>
  <p:hf hdr="0" ftr="0" dt="0"/>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0"/>
            <a:ext cx="5212080" cy="1649683"/>
          </a:xfrm>
        </p:spPr>
        <p:txBody>
          <a:bodyPr wrap="square">
            <a:spAutoFit/>
          </a:bodyPr>
          <a:lstStyle>
            <a:lvl1pPr marL="231769" indent="-231769">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28" indent="-171446">
              <a:buFont typeface="Wingdings" panose="05000000000000000000" pitchFamily="2" charset="2"/>
              <a:buChar char=""/>
              <a:defRPr sz="2000" b="0"/>
            </a:lvl2pPr>
            <a:lvl3pPr marL="639747" indent="-188909">
              <a:buFont typeface="Wingdings" panose="05000000000000000000" pitchFamily="2" charset="2"/>
              <a:buChar char=""/>
              <a:tabLst/>
              <a:defRPr sz="1600" b="0"/>
            </a:lvl3pPr>
            <a:lvl4pPr marL="828654" indent="-176209">
              <a:buFont typeface="Wingdings" panose="05000000000000000000" pitchFamily="2" charset="2"/>
              <a:buChar char=""/>
              <a:defRPr sz="1400" b="0"/>
            </a:lvl4pPr>
            <a:lvl5pPr marL="1023913" indent="-169858">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5" y="1437480"/>
            <a:ext cx="5212080" cy="1649683"/>
          </a:xfrm>
        </p:spPr>
        <p:txBody>
          <a:bodyPr wrap="square">
            <a:spAutoFit/>
          </a:bodyPr>
          <a:lstStyle>
            <a:lvl1pPr marL="231769" indent="-231769">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28" indent="-171446">
              <a:buFont typeface="Wingdings" panose="05000000000000000000" pitchFamily="2" charset="2"/>
              <a:buChar char=""/>
              <a:defRPr sz="2000" b="0"/>
            </a:lvl2pPr>
            <a:lvl3pPr marL="639747" indent="-188909">
              <a:buFont typeface="Wingdings" panose="05000000000000000000" pitchFamily="2" charset="2"/>
              <a:buChar char=""/>
              <a:tabLst/>
              <a:defRPr sz="1600" b="0"/>
            </a:lvl3pPr>
            <a:lvl4pPr marL="828654" indent="-176209">
              <a:buFont typeface="Wingdings" panose="05000000000000000000" pitchFamily="2" charset="2"/>
              <a:buChar char=""/>
              <a:defRPr sz="1400" b="0"/>
            </a:lvl4pPr>
            <a:lvl5pPr marL="1023913" indent="-169858">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26720973"/>
      </p:ext>
    </p:extLst>
  </p:cSld>
  <p:clrMapOvr>
    <a:masterClrMapping/>
  </p:clrMapOvr>
  <p:transition>
    <p:fade/>
  </p:transition>
  <p:hf hdr="0" ftr="0" dt="0"/>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5211016"/>
      </p:ext>
    </p:extLst>
  </p:cSld>
  <p:clrMapOvr>
    <a:masterClrMapping/>
  </p:clrMapOvr>
  <p:transition>
    <p:fade/>
  </p:transition>
  <p:hf hdr="0" ftr="0" dt="0"/>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85261233"/>
      </p:ext>
    </p:extLst>
  </p:cSld>
  <p:clrMapOvr>
    <a:masterClrMapping/>
  </p:clrMapOvr>
  <p:transition>
    <p:fade/>
  </p:transition>
  <p:hf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1"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06659602"/>
      </p:ext>
    </p:extLst>
  </p:cSld>
  <p:clrMapOvr>
    <a:masterClrMapping/>
  </p:clrMapOvr>
  <p:transition>
    <p:fade/>
  </p:transition>
  <p:hf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4A5E22D-8A3C-4FB8-95A9-0A59F0BD635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4516099-4D8F-4C10-A3CA-DF206DC52C5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FA7F414-3C3B-4DD4-BAAD-73AD12D5799A}"/>
              </a:ext>
            </a:extLst>
          </p:cNvPr>
          <p:cNvSpPr>
            <a:spLocks noGrp="1"/>
          </p:cNvSpPr>
          <p:nvPr>
            <p:ph type="dt" sz="half" idx="10"/>
          </p:nvPr>
        </p:nvSpPr>
        <p:spPr/>
        <p:txBody>
          <a:bodyPr/>
          <a:lstStyle/>
          <a:p>
            <a:fld id="{D3568B9D-1451-43D8-B223-A73245BF3C49}" type="datetimeFigureOut">
              <a:rPr lang="en-US" smtClean="0"/>
              <a:t>10/28/2020</a:t>
            </a:fld>
            <a:endParaRPr lang="en-US"/>
          </a:p>
        </p:txBody>
      </p:sp>
      <p:sp>
        <p:nvSpPr>
          <p:cNvPr id="5" name="Footer Placeholder 4">
            <a:extLst>
              <a:ext uri="{FF2B5EF4-FFF2-40B4-BE49-F238E27FC236}">
                <a16:creationId xmlns:a16="http://schemas.microsoft.com/office/drawing/2014/main" id="{8751BA99-7ED3-43B6-9D21-939CFAEC39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6FA47D3-9C85-429B-B975-FEC7BFADD166}"/>
              </a:ext>
            </a:extLst>
          </p:cNvPr>
          <p:cNvSpPr>
            <a:spLocks noGrp="1"/>
          </p:cNvSpPr>
          <p:nvPr>
            <p:ph type="sldNum" sz="quarter" idx="12"/>
          </p:nvPr>
        </p:nvSpPr>
        <p:spPr/>
        <p:txBody>
          <a:bodyPr/>
          <a:lstStyle/>
          <a:p>
            <a:fld id="{CA98C2EA-2CB5-4E6C-9A31-7D250C129D79}" type="slidenum">
              <a:rPr lang="en-US" smtClean="0"/>
              <a:t>‹#›</a:t>
            </a:fld>
            <a:endParaRPr lang="en-US"/>
          </a:p>
        </p:txBody>
      </p:sp>
    </p:spTree>
    <p:extLst>
      <p:ext uri="{BB962C8B-B14F-4D97-AF65-F5344CB8AC3E}">
        <p14:creationId xmlns:p14="http://schemas.microsoft.com/office/powerpoint/2010/main" val="4010180529"/>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1"/>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2"/>
            <a:ext cx="4162425" cy="307777"/>
          </a:xfrm>
        </p:spPr>
        <p:txBody>
          <a:bodyPr/>
          <a:lstStyle>
            <a:lvl1pPr marL="0" indent="0">
              <a:buNone/>
              <a:defRPr sz="2000">
                <a:latin typeface="+mn-lt"/>
              </a:defRPr>
            </a:lvl1pPr>
            <a:lvl2pPr marL="228594" indent="0">
              <a:buNone/>
              <a:defRPr/>
            </a:lvl2pPr>
            <a:lvl3pPr marL="457189" indent="0">
              <a:buNone/>
              <a:defRPr/>
            </a:lvl3pPr>
            <a:lvl4pPr marL="661971" indent="0">
              <a:buNone/>
              <a:defRPr/>
            </a:lvl4pPr>
            <a:lvl5pPr marL="855641"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672050025"/>
      </p:ext>
    </p:extLst>
  </p:cSld>
  <p:clrMapOvr>
    <a:masterClrMapping/>
  </p:clrMapOvr>
  <p:transition>
    <p:fade/>
  </p:transition>
  <p:hf hdr="0" ftr="0" dt="0"/>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3"/>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873813609"/>
      </p:ext>
    </p:extLst>
  </p:cSld>
  <p:clrMapOvr>
    <a:masterClrMapping/>
  </p:clrMapOvr>
  <p:transition>
    <p:fade/>
  </p:transition>
  <p:hf hdr="0" ftr="0" dt="0"/>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8"/>
            <a:ext cx="4160520" cy="861775"/>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606817898"/>
      </p:ext>
    </p:extLst>
  </p:cSld>
  <p:clrMapOvr>
    <a:masterClrMapping/>
  </p:clrMapOvr>
  <p:transition>
    <p:fade/>
  </p:transition>
  <p:hf hdr="0" ftr="0" dt="0"/>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1"/>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1275140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41777610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3222563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654879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3055172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33319060"/>
      </p:ext>
    </p:extLst>
  </p:cSld>
  <p:clrMapOvr>
    <a:overrideClrMapping bg1="dk1" tx1="lt1" bg2="dk2" tx2="lt2" accent1="accent1" accent2="accent2" accent3="accent3" accent4="accent4" accent5="accent5" accent6="accent6" hlink="hlink" folHlink="folHlink"/>
  </p:clrMapOvr>
  <p:transition>
    <p:fade/>
  </p:transition>
  <p:hf hdr="0" ftr="0" dt="0"/>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90"/>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45"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592"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42"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71"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11493344"/>
      </p:ext>
    </p:extLst>
  </p:cSld>
  <p:clrMapOvr>
    <a:masterClrMapping/>
  </p:clrMapOvr>
  <p:transition>
    <p:fade/>
  </p:transition>
  <p:hf hdr="0" ftr="0" dt="0"/>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9826554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1" y="6161317"/>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67"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995989639"/>
      </p:ext>
    </p:extLst>
  </p:cSld>
  <p:clrMapOvr>
    <a:overrideClrMapping bg1="dk1" tx1="lt1" bg2="dk2" tx2="lt2" accent1="accent1" accent2="accent2" accent3="accent3" accent4="accent4" accent5="accent5" accent6="accent6" hlink="hlink" folHlink="folHlink"/>
  </p:clrMapOvr>
  <p:transition>
    <p:fade/>
  </p:transition>
  <p:hf hdr="0" ftr="0" dt="0"/>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1" y="1436689"/>
            <a:ext cx="11018839"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569313310"/>
      </p:ext>
    </p:extLst>
  </p:cSld>
  <p:clrMapOvr>
    <a:overrideClrMapping bg1="dk1" tx1="lt1" bg2="dk2" tx2="lt2" accent1="accent1" accent2="accent2" accent3="accent3" accent4="accent4" accent5="accent5" accent6="accent6" hlink="hlink" folHlink="folHlink"/>
  </p:clrMapOvr>
  <p:transition>
    <p:fade/>
  </p:transition>
  <p:hf hdr="0" ftr="0" dt="0"/>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Slide 3 ">
    <p:bg>
      <p:bgPr>
        <a:solidFill>
          <a:srgbClr val="000000"/>
        </a:solidFill>
        <a:effectLst/>
      </p:bgPr>
    </p:bg>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B75096FF-13CC-0248-B6F1-88D5C0332823}"/>
              </a:ext>
            </a:extLst>
          </p:cNvPr>
          <p:cNvSpPr>
            <a:spLocks noGrp="1"/>
          </p:cNvSpPr>
          <p:nvPr>
            <p:ph type="title" hasCustomPrompt="1"/>
          </p:nvPr>
        </p:nvSpPr>
        <p:spPr>
          <a:xfrm>
            <a:off x="360002" y="3231856"/>
            <a:ext cx="6564802" cy="1653640"/>
          </a:xfrm>
          <a:noFill/>
        </p:spPr>
        <p:txBody>
          <a:bodyPr lIns="0" tIns="0" rIns="0" bIns="182880" anchor="b" anchorCtr="0"/>
          <a:lstStyle>
            <a:lvl1pPr defTabSz="914367">
              <a:defRPr sz="4902" strike="noStrike" spc="-49" baseline="0">
                <a:solidFill>
                  <a:schemeClr val="bg1"/>
                </a:solidFill>
              </a:defRPr>
            </a:lvl1pPr>
          </a:lstStyle>
          <a:p>
            <a:pPr defTabSz="914367"/>
            <a:r>
              <a:rPr lang="en-US" sz="4902" spc="-49" dirty="0">
                <a:solidFill>
                  <a:srgbClr val="FFFFFF"/>
                </a:solidFill>
                <a:latin typeface="+mj-lt"/>
              </a:rPr>
              <a:t>Microsoft Azure Training Day: </a:t>
            </a:r>
            <a:br>
              <a:rPr lang="en-US" sz="4902" spc="-49" dirty="0">
                <a:solidFill>
                  <a:srgbClr val="0078D3"/>
                </a:solidFill>
                <a:latin typeface="+mj-lt"/>
              </a:rPr>
            </a:br>
            <a:r>
              <a:rPr lang="en-US" sz="4902" spc="-49" dirty="0">
                <a:solidFill>
                  <a:srgbClr val="50E6FF"/>
                </a:solidFill>
                <a:latin typeface="+mj-lt"/>
              </a:rPr>
              <a:t>Migrating Applications to the Cloud</a:t>
            </a:r>
          </a:p>
        </p:txBody>
      </p:sp>
      <p:pic>
        <p:nvPicPr>
          <p:cNvPr id="6" name="Picture 5">
            <a:extLst>
              <a:ext uri="{FF2B5EF4-FFF2-40B4-BE49-F238E27FC236}">
                <a16:creationId xmlns:a16="http://schemas.microsoft.com/office/drawing/2014/main" id="{414E37FF-12F6-394D-83D1-D72C5CB1EF3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pic>
        <p:nvPicPr>
          <p:cNvPr id="2" name="Picture 1">
            <a:extLst>
              <a:ext uri="{FF2B5EF4-FFF2-40B4-BE49-F238E27FC236}">
                <a16:creationId xmlns:a16="http://schemas.microsoft.com/office/drawing/2014/main" id="{0E35BB69-BA27-A546-9D3A-488B97064EF6}"/>
              </a:ext>
            </a:extLst>
          </p:cNvPr>
          <p:cNvPicPr>
            <a:picLocks noChangeAspect="1"/>
          </p:cNvPicPr>
          <p:nvPr userDrawn="1"/>
        </p:nvPicPr>
        <p:blipFill>
          <a:blip r:embed="rId3"/>
          <a:stretch>
            <a:fillRect/>
          </a:stretch>
        </p:blipFill>
        <p:spPr>
          <a:xfrm>
            <a:off x="7089138" y="1427085"/>
            <a:ext cx="3954738" cy="4003831"/>
          </a:xfrm>
          <a:prstGeom prst="rect">
            <a:avLst/>
          </a:prstGeom>
        </p:spPr>
      </p:pic>
    </p:spTree>
    <p:extLst>
      <p:ext uri="{BB962C8B-B14F-4D97-AF65-F5344CB8AC3E}">
        <p14:creationId xmlns:p14="http://schemas.microsoft.com/office/powerpoint/2010/main" val="461708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265283878"/>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タイトルとコンテンツ">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ja-JP" altLang="en-US"/>
              <a:t>マスター タイトルの書式設定</a:t>
            </a:r>
            <a:endParaRPr lang="en-US"/>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6" name="TextBox 5">
            <a:extLst>
              <a:ext uri="{FF2B5EF4-FFF2-40B4-BE49-F238E27FC236}">
                <a16:creationId xmlns:a16="http://schemas.microsoft.com/office/drawing/2014/main" id="{4F9662A5-6E2F-47B0-9B6E-E87983D3753C}"/>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ea typeface="Yu Gothic UI" panose="020B0500000000000000" pitchFamily="50" charset="-128"/>
              </a:rPr>
              <a:t>ELT layout</a:t>
            </a:r>
          </a:p>
        </p:txBody>
      </p:sp>
    </p:spTree>
    <p:extLst>
      <p:ext uri="{BB962C8B-B14F-4D97-AF65-F5344CB8AC3E}">
        <p14:creationId xmlns:p14="http://schemas.microsoft.com/office/powerpoint/2010/main" val="171473012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070C0"/>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07909" y="540279"/>
            <a:ext cx="856859" cy="185863"/>
          </a:xfrm>
          <a:prstGeom prst="rect">
            <a:avLst/>
          </a:prstGeom>
        </p:spPr>
      </p:pic>
    </p:spTree>
    <p:extLst>
      <p:ext uri="{BB962C8B-B14F-4D97-AF65-F5344CB8AC3E}">
        <p14:creationId xmlns:p14="http://schemas.microsoft.com/office/powerpoint/2010/main" val="192841922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ue Blank">
    <p:bg>
      <p:bgPr>
        <a:solidFill>
          <a:srgbClr val="0070C0"/>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154302" y="6513835"/>
            <a:ext cx="761880" cy="165261"/>
          </a:xfrm>
          <a:prstGeom prst="rect">
            <a:avLst/>
          </a:prstGeom>
        </p:spPr>
      </p:pic>
    </p:spTree>
    <p:extLst>
      <p:ext uri="{BB962C8B-B14F-4D97-AF65-F5344CB8AC3E}">
        <p14:creationId xmlns:p14="http://schemas.microsoft.com/office/powerpoint/2010/main" val="299041869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peaker Slide">
    <p:spTree>
      <p:nvGrpSpPr>
        <p:cNvPr id="1" name=""/>
        <p:cNvGrpSpPr/>
        <p:nvPr/>
      </p:nvGrpSpPr>
      <p:grpSpPr>
        <a:xfrm>
          <a:off x="0" y="0"/>
          <a:ext cx="0" cy="0"/>
          <a:chOff x="0" y="0"/>
          <a:chExt cx="0" cy="0"/>
        </a:xfrm>
      </p:grpSpPr>
      <p:sp>
        <p:nvSpPr>
          <p:cNvPr id="7" name="Rectangle 6"/>
          <p:cNvSpPr/>
          <p:nvPr userDrawn="1"/>
        </p:nvSpPr>
        <p:spPr>
          <a:xfrm>
            <a:off x="0" y="1"/>
            <a:ext cx="2882348"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8" name="Shape 1644"/>
          <p:cNvSpPr txBox="1">
            <a:spLocks/>
          </p:cNvSpPr>
          <p:nvPr userDrawn="1"/>
        </p:nvSpPr>
        <p:spPr bwMode="auto">
          <a:xfrm>
            <a:off x="294987" y="439508"/>
            <a:ext cx="2292375" cy="2388858"/>
          </a:xfrm>
          <a:prstGeom prst="rect">
            <a:avLst/>
          </a:prstGeom>
          <a:noFill/>
        </p:spPr>
        <p:txBody>
          <a:bodyPr vert="horz" wrap="square" lIns="195039" tIns="121900" rIns="195039" bIns="121900" rtlCol="0" anchor="t" anchorCtr="0">
            <a:noAutofit/>
          </a:bodyPr>
          <a:lstStyle>
            <a:lvl1pPr algn="l" defTabSz="913231" rtl="0" eaLnBrk="0" fontAlgn="base" hangingPunct="0">
              <a:lnSpc>
                <a:spcPct val="90000"/>
              </a:lnSpc>
              <a:spcBef>
                <a:spcPct val="0"/>
              </a:spcBef>
              <a:spcAft>
                <a:spcPct val="0"/>
              </a:spcAft>
              <a:defRPr lang="en-US" sz="5398" kern="1200" spc="-133" baseline="0">
                <a:ln w="3175">
                  <a:noFill/>
                </a:ln>
                <a:solidFill>
                  <a:srgbClr val="FFFFFF"/>
                </a:solidFill>
                <a:latin typeface="Segoe UI Light"/>
                <a:ea typeface="ＭＳ Ｐゴシック" charset="0"/>
                <a:cs typeface="Segoe UI Light"/>
              </a:defRPr>
            </a:lvl1pPr>
            <a:lvl2pPr algn="l" defTabSz="913231" rtl="0" eaLnBrk="0" fontAlgn="base" hangingPunct="0">
              <a:lnSpc>
                <a:spcPct val="90000"/>
              </a:lnSpc>
              <a:spcBef>
                <a:spcPct val="0"/>
              </a:spcBef>
              <a:spcAft>
                <a:spcPct val="0"/>
              </a:spcAft>
              <a:defRPr sz="5292">
                <a:solidFill>
                  <a:schemeClr val="tx2"/>
                </a:solidFill>
                <a:latin typeface="Segoe UI Light" charset="0"/>
                <a:ea typeface="ＭＳ Ｐゴシック" charset="0"/>
                <a:cs typeface="Segoe UI" charset="0"/>
              </a:defRPr>
            </a:lvl2pPr>
            <a:lvl3pPr algn="l" defTabSz="913231" rtl="0" eaLnBrk="0" fontAlgn="base" hangingPunct="0">
              <a:lnSpc>
                <a:spcPct val="90000"/>
              </a:lnSpc>
              <a:spcBef>
                <a:spcPct val="0"/>
              </a:spcBef>
              <a:spcAft>
                <a:spcPct val="0"/>
              </a:spcAft>
              <a:defRPr sz="5292">
                <a:solidFill>
                  <a:schemeClr val="tx2"/>
                </a:solidFill>
                <a:latin typeface="Segoe UI Light" charset="0"/>
                <a:ea typeface="ＭＳ Ｐゴシック" charset="0"/>
                <a:cs typeface="Segoe UI" charset="0"/>
              </a:defRPr>
            </a:lvl3pPr>
            <a:lvl4pPr algn="l" defTabSz="913231" rtl="0" eaLnBrk="0" fontAlgn="base" hangingPunct="0">
              <a:lnSpc>
                <a:spcPct val="90000"/>
              </a:lnSpc>
              <a:spcBef>
                <a:spcPct val="0"/>
              </a:spcBef>
              <a:spcAft>
                <a:spcPct val="0"/>
              </a:spcAft>
              <a:defRPr sz="5292">
                <a:solidFill>
                  <a:schemeClr val="tx2"/>
                </a:solidFill>
                <a:latin typeface="Segoe UI Light" charset="0"/>
                <a:ea typeface="ＭＳ Ｐゴシック" charset="0"/>
                <a:cs typeface="Segoe UI" charset="0"/>
              </a:defRPr>
            </a:lvl4pPr>
            <a:lvl5pPr algn="l" defTabSz="913231" rtl="0" eaLnBrk="0" fontAlgn="base" hangingPunct="0">
              <a:lnSpc>
                <a:spcPct val="90000"/>
              </a:lnSpc>
              <a:spcBef>
                <a:spcPct val="0"/>
              </a:spcBef>
              <a:spcAft>
                <a:spcPct val="0"/>
              </a:spcAft>
              <a:defRPr sz="5292">
                <a:solidFill>
                  <a:schemeClr val="tx2"/>
                </a:solidFill>
                <a:latin typeface="Segoe UI Light" charset="0"/>
                <a:ea typeface="ＭＳ Ｐゴシック" charset="0"/>
                <a:cs typeface="Segoe UI" charset="0"/>
              </a:defRPr>
            </a:lvl5pPr>
            <a:lvl6pPr marL="448059" algn="l" defTabSz="913231" rtl="0" fontAlgn="base">
              <a:lnSpc>
                <a:spcPct val="90000"/>
              </a:lnSpc>
              <a:spcBef>
                <a:spcPct val="0"/>
              </a:spcBef>
              <a:spcAft>
                <a:spcPct val="0"/>
              </a:spcAft>
              <a:defRPr sz="5292">
                <a:solidFill>
                  <a:schemeClr val="tx2"/>
                </a:solidFill>
                <a:latin typeface="Segoe UI Light" charset="0"/>
                <a:ea typeface="ＭＳ Ｐゴシック" charset="0"/>
                <a:cs typeface="Segoe UI" charset="0"/>
              </a:defRPr>
            </a:lvl6pPr>
            <a:lvl7pPr marL="896117" algn="l" defTabSz="913231" rtl="0" fontAlgn="base">
              <a:lnSpc>
                <a:spcPct val="90000"/>
              </a:lnSpc>
              <a:spcBef>
                <a:spcPct val="0"/>
              </a:spcBef>
              <a:spcAft>
                <a:spcPct val="0"/>
              </a:spcAft>
              <a:defRPr sz="5292">
                <a:solidFill>
                  <a:schemeClr val="tx2"/>
                </a:solidFill>
                <a:latin typeface="Segoe UI Light" charset="0"/>
                <a:ea typeface="ＭＳ Ｐゴシック" charset="0"/>
                <a:cs typeface="Segoe UI" charset="0"/>
              </a:defRPr>
            </a:lvl7pPr>
            <a:lvl8pPr marL="1344176" algn="l" defTabSz="913231" rtl="0" fontAlgn="base">
              <a:lnSpc>
                <a:spcPct val="90000"/>
              </a:lnSpc>
              <a:spcBef>
                <a:spcPct val="0"/>
              </a:spcBef>
              <a:spcAft>
                <a:spcPct val="0"/>
              </a:spcAft>
              <a:defRPr sz="5292">
                <a:solidFill>
                  <a:schemeClr val="tx2"/>
                </a:solidFill>
                <a:latin typeface="Segoe UI Light" charset="0"/>
                <a:ea typeface="ＭＳ Ｐゴシック" charset="0"/>
                <a:cs typeface="Segoe UI" charset="0"/>
              </a:defRPr>
            </a:lvl8pPr>
            <a:lvl9pPr marL="1792235" algn="l" defTabSz="913231" rtl="0" fontAlgn="base">
              <a:lnSpc>
                <a:spcPct val="90000"/>
              </a:lnSpc>
              <a:spcBef>
                <a:spcPct val="0"/>
              </a:spcBef>
              <a:spcAft>
                <a:spcPct val="0"/>
              </a:spcAft>
              <a:defRPr sz="5292">
                <a:solidFill>
                  <a:schemeClr val="tx2"/>
                </a:solidFill>
                <a:latin typeface="Segoe UI Light" charset="0"/>
                <a:ea typeface="ＭＳ Ｐゴシック" charset="0"/>
                <a:cs typeface="Segoe UI" charset="0"/>
              </a:defRPr>
            </a:lvl9pPr>
          </a:lstStyle>
          <a:p>
            <a:r>
              <a:rPr kumimoji="0" lang="en-US" sz="3600" u="none" strike="noStrike" kern="1200" cap="none" spc="0" normalizeH="0" baseline="0" noProof="0" dirty="0">
                <a:ln w="3175">
                  <a:noFill/>
                </a:ln>
                <a:solidFill>
                  <a:srgbClr val="FFFFFF"/>
                </a:solidFill>
                <a:effectLst/>
                <a:uLnTx/>
                <a:uFillTx/>
                <a:latin typeface="Segoe UI Light" charset="0"/>
                <a:ea typeface="Segoe UI Light" charset="0"/>
                <a:cs typeface="Segoe UI Light" charset="0"/>
                <a:sym typeface="Calibri"/>
              </a:rPr>
              <a:t>Our speakers</a:t>
            </a:r>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42875" y="6415788"/>
            <a:ext cx="986733" cy="362962"/>
          </a:xfrm>
          <a:prstGeom prst="rect">
            <a:avLst/>
          </a:prstGeom>
        </p:spPr>
      </p:pic>
    </p:spTree>
    <p:extLst>
      <p:ext uri="{BB962C8B-B14F-4D97-AF65-F5344CB8AC3E}">
        <p14:creationId xmlns:p14="http://schemas.microsoft.com/office/powerpoint/2010/main" val="213264066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lumn Right Dark">
    <p:bg>
      <p:bgPr>
        <a:solidFill>
          <a:schemeClr val="accent5">
            <a:lumMod val="50000"/>
          </a:schemeClr>
        </a:solidFill>
        <a:effectLst/>
      </p:bgPr>
    </p:bg>
    <p:spTree>
      <p:nvGrpSpPr>
        <p:cNvPr id="1" name=""/>
        <p:cNvGrpSpPr/>
        <p:nvPr/>
      </p:nvGrpSpPr>
      <p:grpSpPr>
        <a:xfrm>
          <a:off x="0" y="0"/>
          <a:ext cx="0" cy="0"/>
          <a:chOff x="0" y="0"/>
          <a:chExt cx="0" cy="0"/>
        </a:xfrm>
      </p:grpSpPr>
      <p:sp>
        <p:nvSpPr>
          <p:cNvPr id="51" name="Rectangle 50"/>
          <p:cNvSpPr/>
          <p:nvPr userDrawn="1"/>
        </p:nvSpPr>
        <p:spPr>
          <a:xfrm>
            <a:off x="0" y="0"/>
            <a:ext cx="9241277"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52" name="Picture 5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154302" y="6513835"/>
            <a:ext cx="761880" cy="165261"/>
          </a:xfrm>
          <a:prstGeom prst="rect">
            <a:avLst/>
          </a:prstGeom>
        </p:spPr>
      </p:pic>
    </p:spTree>
    <p:extLst>
      <p:ext uri="{BB962C8B-B14F-4D97-AF65-F5344CB8AC3E}">
        <p14:creationId xmlns:p14="http://schemas.microsoft.com/office/powerpoint/2010/main" val="28129009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C6942-5F7E-4FF8-97F1-93E65673CB9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E16321F-3A2C-4A24-8ED9-A1E3E00A186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5936AC6-50B9-4B21-9E54-FCC6F462946F}"/>
              </a:ext>
            </a:extLst>
          </p:cNvPr>
          <p:cNvSpPr>
            <a:spLocks noGrp="1"/>
          </p:cNvSpPr>
          <p:nvPr>
            <p:ph type="dt" sz="half" idx="10"/>
          </p:nvPr>
        </p:nvSpPr>
        <p:spPr/>
        <p:txBody>
          <a:bodyPr/>
          <a:lstStyle/>
          <a:p>
            <a:fld id="{D3568B9D-1451-43D8-B223-A73245BF3C49}" type="datetimeFigureOut">
              <a:rPr lang="en-US" smtClean="0"/>
              <a:t>10/28/2020</a:t>
            </a:fld>
            <a:endParaRPr lang="en-US"/>
          </a:p>
        </p:txBody>
      </p:sp>
      <p:sp>
        <p:nvSpPr>
          <p:cNvPr id="5" name="Footer Placeholder 4">
            <a:extLst>
              <a:ext uri="{FF2B5EF4-FFF2-40B4-BE49-F238E27FC236}">
                <a16:creationId xmlns:a16="http://schemas.microsoft.com/office/drawing/2014/main" id="{B18347BF-1B1B-4CBD-8460-2C1972D1472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941E87F-96D2-4C45-8740-890B146A0769}"/>
              </a:ext>
            </a:extLst>
          </p:cNvPr>
          <p:cNvSpPr>
            <a:spLocks noGrp="1"/>
          </p:cNvSpPr>
          <p:nvPr>
            <p:ph type="sldNum" sz="quarter" idx="12"/>
          </p:nvPr>
        </p:nvSpPr>
        <p:spPr/>
        <p:txBody>
          <a:bodyPr/>
          <a:lstStyle/>
          <a:p>
            <a:fld id="{CA98C2EA-2CB5-4E6C-9A31-7D250C129D79}" type="slidenum">
              <a:rPr lang="en-US" smtClean="0"/>
              <a:t>‹#›</a:t>
            </a:fld>
            <a:endParaRPr lang="en-US"/>
          </a:p>
        </p:txBody>
      </p:sp>
    </p:spTree>
    <p:extLst>
      <p:ext uri="{BB962C8B-B14F-4D97-AF65-F5344CB8AC3E}">
        <p14:creationId xmlns:p14="http://schemas.microsoft.com/office/powerpoint/2010/main" val="341766785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Column Right Dark">
    <p:bg>
      <p:bgPr>
        <a:solidFill>
          <a:schemeClr val="accent5">
            <a:lumMod val="50000"/>
          </a:schemeClr>
        </a:solidFill>
        <a:effectLst/>
      </p:bgPr>
    </p:bg>
    <p:spTree>
      <p:nvGrpSpPr>
        <p:cNvPr id="1" name=""/>
        <p:cNvGrpSpPr/>
        <p:nvPr/>
      </p:nvGrpSpPr>
      <p:grpSpPr>
        <a:xfrm>
          <a:off x="0" y="0"/>
          <a:ext cx="0" cy="0"/>
          <a:chOff x="0" y="0"/>
          <a:chExt cx="0" cy="0"/>
        </a:xfrm>
      </p:grpSpPr>
      <p:pic>
        <p:nvPicPr>
          <p:cNvPr id="52" name="Picture 5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154302" y="6513835"/>
            <a:ext cx="761880" cy="165261"/>
          </a:xfrm>
          <a:prstGeom prst="rect">
            <a:avLst/>
          </a:prstGeom>
        </p:spPr>
      </p:pic>
      <p:sp>
        <p:nvSpPr>
          <p:cNvPr id="4" name="Rectangle 3"/>
          <p:cNvSpPr/>
          <p:nvPr userDrawn="1"/>
        </p:nvSpPr>
        <p:spPr>
          <a:xfrm flipH="1">
            <a:off x="0" y="1"/>
            <a:ext cx="121920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5" name="Picture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042875" y="6415788"/>
            <a:ext cx="986733" cy="362962"/>
          </a:xfrm>
          <a:prstGeom prst="rect">
            <a:avLst/>
          </a:prstGeom>
        </p:spPr>
      </p:pic>
    </p:spTree>
    <p:extLst>
      <p:ext uri="{BB962C8B-B14F-4D97-AF65-F5344CB8AC3E}">
        <p14:creationId xmlns:p14="http://schemas.microsoft.com/office/powerpoint/2010/main" val="170998795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lumn Right Light">
    <p:spTree>
      <p:nvGrpSpPr>
        <p:cNvPr id="1" name=""/>
        <p:cNvGrpSpPr/>
        <p:nvPr/>
      </p:nvGrpSpPr>
      <p:grpSpPr>
        <a:xfrm>
          <a:off x="0" y="0"/>
          <a:ext cx="0" cy="0"/>
          <a:chOff x="0" y="0"/>
          <a:chExt cx="0" cy="0"/>
        </a:xfrm>
      </p:grpSpPr>
      <p:sp>
        <p:nvSpPr>
          <p:cNvPr id="53" name="Rectangle 52"/>
          <p:cNvSpPr/>
          <p:nvPr userDrawn="1"/>
        </p:nvSpPr>
        <p:spPr>
          <a:xfrm>
            <a:off x="0" y="1"/>
            <a:ext cx="9241277"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55" name="Picture 5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42875" y="6415788"/>
            <a:ext cx="986733" cy="362962"/>
          </a:xfrm>
          <a:prstGeom prst="rect">
            <a:avLst/>
          </a:prstGeom>
        </p:spPr>
      </p:pic>
    </p:spTree>
    <p:extLst>
      <p:ext uri="{BB962C8B-B14F-4D97-AF65-F5344CB8AC3E}">
        <p14:creationId xmlns:p14="http://schemas.microsoft.com/office/powerpoint/2010/main" val="22948069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lumn Right Reverse Dark">
    <p:spTree>
      <p:nvGrpSpPr>
        <p:cNvPr id="1" name=""/>
        <p:cNvGrpSpPr/>
        <p:nvPr/>
      </p:nvGrpSpPr>
      <p:grpSpPr>
        <a:xfrm>
          <a:off x="0" y="0"/>
          <a:ext cx="0" cy="0"/>
          <a:chOff x="0" y="0"/>
          <a:chExt cx="0" cy="0"/>
        </a:xfrm>
      </p:grpSpPr>
      <p:sp>
        <p:nvSpPr>
          <p:cNvPr id="49" name="Rectangle 48"/>
          <p:cNvSpPr/>
          <p:nvPr userDrawn="1"/>
        </p:nvSpPr>
        <p:spPr>
          <a:xfrm flipH="1">
            <a:off x="9241278" y="1"/>
            <a:ext cx="2950723"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50" name="Picture 4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154302" y="6513835"/>
            <a:ext cx="761880" cy="165261"/>
          </a:xfrm>
          <a:prstGeom prst="rect">
            <a:avLst/>
          </a:prstGeom>
        </p:spPr>
      </p:pic>
    </p:spTree>
    <p:extLst>
      <p:ext uri="{BB962C8B-B14F-4D97-AF65-F5344CB8AC3E}">
        <p14:creationId xmlns:p14="http://schemas.microsoft.com/office/powerpoint/2010/main" val="97033884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Column Right Reverse Light">
    <p:spTree>
      <p:nvGrpSpPr>
        <p:cNvPr id="1" name=""/>
        <p:cNvGrpSpPr/>
        <p:nvPr/>
      </p:nvGrpSpPr>
      <p:grpSpPr>
        <a:xfrm>
          <a:off x="0" y="0"/>
          <a:ext cx="0" cy="0"/>
          <a:chOff x="0" y="0"/>
          <a:chExt cx="0" cy="0"/>
        </a:xfrm>
      </p:grpSpPr>
      <p:sp>
        <p:nvSpPr>
          <p:cNvPr id="5" name="Rectangle 4"/>
          <p:cNvSpPr/>
          <p:nvPr userDrawn="1"/>
        </p:nvSpPr>
        <p:spPr>
          <a:xfrm flipH="1">
            <a:off x="9241278" y="1"/>
            <a:ext cx="2950723"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50" name="Picture 4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42875" y="6415788"/>
            <a:ext cx="986733" cy="362962"/>
          </a:xfrm>
          <a:prstGeom prst="rect">
            <a:avLst/>
          </a:prstGeom>
        </p:spPr>
      </p:pic>
    </p:spTree>
    <p:extLst>
      <p:ext uri="{BB962C8B-B14F-4D97-AF65-F5344CB8AC3E}">
        <p14:creationId xmlns:p14="http://schemas.microsoft.com/office/powerpoint/2010/main" val="247387056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Left Column Dark">
    <p:bg>
      <p:bgPr>
        <a:solidFill>
          <a:schemeClr val="accent5">
            <a:lumMod val="50000"/>
          </a:schemeClr>
        </a:solidFill>
        <a:effectLst/>
      </p:bgPr>
    </p:bg>
    <p:spTree>
      <p:nvGrpSpPr>
        <p:cNvPr id="1" name=""/>
        <p:cNvGrpSpPr/>
        <p:nvPr/>
      </p:nvGrpSpPr>
      <p:grpSpPr>
        <a:xfrm>
          <a:off x="0" y="0"/>
          <a:ext cx="0" cy="0"/>
          <a:chOff x="0" y="0"/>
          <a:chExt cx="0" cy="0"/>
        </a:xfrm>
      </p:grpSpPr>
      <p:sp>
        <p:nvSpPr>
          <p:cNvPr id="50" name="Rectangle 49"/>
          <p:cNvSpPr/>
          <p:nvPr userDrawn="1"/>
        </p:nvSpPr>
        <p:spPr>
          <a:xfrm>
            <a:off x="2950724" y="0"/>
            <a:ext cx="9241277"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52" name="Picture 5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154302" y="6513835"/>
            <a:ext cx="761880" cy="165261"/>
          </a:xfrm>
          <a:prstGeom prst="rect">
            <a:avLst/>
          </a:prstGeom>
        </p:spPr>
      </p:pic>
    </p:spTree>
    <p:extLst>
      <p:ext uri="{BB962C8B-B14F-4D97-AF65-F5344CB8AC3E}">
        <p14:creationId xmlns:p14="http://schemas.microsoft.com/office/powerpoint/2010/main" val="168539754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Left Column Light">
    <p:spTree>
      <p:nvGrpSpPr>
        <p:cNvPr id="1" name=""/>
        <p:cNvGrpSpPr/>
        <p:nvPr/>
      </p:nvGrpSpPr>
      <p:grpSpPr>
        <a:xfrm>
          <a:off x="0" y="0"/>
          <a:ext cx="0" cy="0"/>
          <a:chOff x="0" y="0"/>
          <a:chExt cx="0" cy="0"/>
        </a:xfrm>
      </p:grpSpPr>
      <p:sp>
        <p:nvSpPr>
          <p:cNvPr id="50" name="Rectangle 49"/>
          <p:cNvSpPr/>
          <p:nvPr userDrawn="1"/>
        </p:nvSpPr>
        <p:spPr>
          <a:xfrm>
            <a:off x="2950724" y="0"/>
            <a:ext cx="9241277"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52" name="Picture 5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154302" y="6513835"/>
            <a:ext cx="761880" cy="165261"/>
          </a:xfrm>
          <a:prstGeom prst="rect">
            <a:avLst/>
          </a:prstGeom>
        </p:spPr>
      </p:pic>
    </p:spTree>
    <p:extLst>
      <p:ext uri="{BB962C8B-B14F-4D97-AF65-F5344CB8AC3E}">
        <p14:creationId xmlns:p14="http://schemas.microsoft.com/office/powerpoint/2010/main" val="398749763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Left Column Reverse Dark">
    <p:bg>
      <p:bgPr>
        <a:solidFill>
          <a:srgbClr val="0070C0"/>
        </a:solidFill>
        <a:effectLst/>
      </p:bgPr>
    </p:bg>
    <p:spTree>
      <p:nvGrpSpPr>
        <p:cNvPr id="1" name=""/>
        <p:cNvGrpSpPr/>
        <p:nvPr/>
      </p:nvGrpSpPr>
      <p:grpSpPr>
        <a:xfrm>
          <a:off x="0" y="0"/>
          <a:ext cx="0" cy="0"/>
          <a:chOff x="0" y="0"/>
          <a:chExt cx="0" cy="0"/>
        </a:xfrm>
      </p:grpSpPr>
      <p:sp>
        <p:nvSpPr>
          <p:cNvPr id="51" name="Rectangle 50"/>
          <p:cNvSpPr/>
          <p:nvPr userDrawn="1"/>
        </p:nvSpPr>
        <p:spPr>
          <a:xfrm>
            <a:off x="2950723" y="1999"/>
            <a:ext cx="9241276"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52" name="Picture 5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42875" y="6415788"/>
            <a:ext cx="986733" cy="362962"/>
          </a:xfrm>
          <a:prstGeom prst="rect">
            <a:avLst/>
          </a:prstGeom>
        </p:spPr>
      </p:pic>
    </p:spTree>
    <p:extLst>
      <p:ext uri="{BB962C8B-B14F-4D97-AF65-F5344CB8AC3E}">
        <p14:creationId xmlns:p14="http://schemas.microsoft.com/office/powerpoint/2010/main" val="37956285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Left Column Reverse Light">
    <p:bg>
      <p:bgPr>
        <a:solidFill>
          <a:schemeClr val="bg1">
            <a:lumMod val="95000"/>
          </a:schemeClr>
        </a:solidFill>
        <a:effectLst/>
      </p:bgPr>
    </p:bg>
    <p:spTree>
      <p:nvGrpSpPr>
        <p:cNvPr id="1" name=""/>
        <p:cNvGrpSpPr/>
        <p:nvPr/>
      </p:nvGrpSpPr>
      <p:grpSpPr>
        <a:xfrm>
          <a:off x="0" y="0"/>
          <a:ext cx="0" cy="0"/>
          <a:chOff x="0" y="0"/>
          <a:chExt cx="0" cy="0"/>
        </a:xfrm>
      </p:grpSpPr>
      <p:sp>
        <p:nvSpPr>
          <p:cNvPr id="51" name="Rectangle 50"/>
          <p:cNvSpPr/>
          <p:nvPr userDrawn="1"/>
        </p:nvSpPr>
        <p:spPr>
          <a:xfrm>
            <a:off x="2950723" y="1999"/>
            <a:ext cx="9241276"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52" name="Picture 5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42875" y="6415788"/>
            <a:ext cx="986733" cy="362962"/>
          </a:xfrm>
          <a:prstGeom prst="rect">
            <a:avLst/>
          </a:prstGeom>
        </p:spPr>
      </p:pic>
    </p:spTree>
    <p:extLst>
      <p:ext uri="{BB962C8B-B14F-4D97-AF65-F5344CB8AC3E}">
        <p14:creationId xmlns:p14="http://schemas.microsoft.com/office/powerpoint/2010/main" val="243532837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Left Column Dark">
    <p:bg>
      <p:bgPr>
        <a:solidFill>
          <a:srgbClr val="0070C0"/>
        </a:solidFill>
        <a:effectLst/>
      </p:bgPr>
    </p:bg>
    <p:spTree>
      <p:nvGrpSpPr>
        <p:cNvPr id="1" name=""/>
        <p:cNvGrpSpPr/>
        <p:nvPr/>
      </p:nvGrpSpPr>
      <p:grpSpPr>
        <a:xfrm>
          <a:off x="0" y="0"/>
          <a:ext cx="0" cy="0"/>
          <a:chOff x="0" y="0"/>
          <a:chExt cx="0" cy="0"/>
        </a:xfrm>
      </p:grpSpPr>
      <p:sp>
        <p:nvSpPr>
          <p:cNvPr id="50" name="Rectangle 49"/>
          <p:cNvSpPr/>
          <p:nvPr userDrawn="1"/>
        </p:nvSpPr>
        <p:spPr>
          <a:xfrm>
            <a:off x="1819073" y="0"/>
            <a:ext cx="10372928"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42875" y="6415788"/>
            <a:ext cx="986733" cy="362962"/>
          </a:xfrm>
          <a:prstGeom prst="rect">
            <a:avLst/>
          </a:prstGeom>
        </p:spPr>
      </p:pic>
    </p:spTree>
    <p:extLst>
      <p:ext uri="{BB962C8B-B14F-4D97-AF65-F5344CB8AC3E}">
        <p14:creationId xmlns:p14="http://schemas.microsoft.com/office/powerpoint/2010/main" val="287632528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_Left Column Dark">
    <p:bg>
      <p:bgPr>
        <a:solidFill>
          <a:srgbClr val="0070C0"/>
        </a:solidFill>
        <a:effectLst/>
      </p:bgPr>
    </p:bg>
    <p:spTree>
      <p:nvGrpSpPr>
        <p:cNvPr id="1" name=""/>
        <p:cNvGrpSpPr/>
        <p:nvPr/>
      </p:nvGrpSpPr>
      <p:grpSpPr>
        <a:xfrm>
          <a:off x="0" y="0"/>
          <a:ext cx="0" cy="0"/>
          <a:chOff x="0" y="0"/>
          <a:chExt cx="0" cy="0"/>
        </a:xfrm>
      </p:grpSpPr>
      <p:sp>
        <p:nvSpPr>
          <p:cNvPr id="50" name="Rectangle 49"/>
          <p:cNvSpPr/>
          <p:nvPr userDrawn="1"/>
        </p:nvSpPr>
        <p:spPr>
          <a:xfrm>
            <a:off x="4241260" y="0"/>
            <a:ext cx="795074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42875" y="6415788"/>
            <a:ext cx="986733" cy="362962"/>
          </a:xfrm>
          <a:prstGeom prst="rect">
            <a:avLst/>
          </a:prstGeom>
        </p:spPr>
      </p:pic>
    </p:spTree>
    <p:extLst>
      <p:ext uri="{BB962C8B-B14F-4D97-AF65-F5344CB8AC3E}">
        <p14:creationId xmlns:p14="http://schemas.microsoft.com/office/powerpoint/2010/main" val="4169817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383181-883E-4395-8BE6-F7A30563D56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D53C00F-E62C-459A-940C-9F42869C2E3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21C0C47-35F3-42C1-8FDB-8E97D9BB8C78}"/>
              </a:ext>
            </a:extLst>
          </p:cNvPr>
          <p:cNvSpPr>
            <a:spLocks noGrp="1"/>
          </p:cNvSpPr>
          <p:nvPr>
            <p:ph type="dt" sz="half" idx="10"/>
          </p:nvPr>
        </p:nvSpPr>
        <p:spPr/>
        <p:txBody>
          <a:bodyPr/>
          <a:lstStyle/>
          <a:p>
            <a:fld id="{D3568B9D-1451-43D8-B223-A73245BF3C49}" type="datetimeFigureOut">
              <a:rPr lang="en-US" smtClean="0"/>
              <a:t>10/28/2020</a:t>
            </a:fld>
            <a:endParaRPr lang="en-US"/>
          </a:p>
        </p:txBody>
      </p:sp>
      <p:sp>
        <p:nvSpPr>
          <p:cNvPr id="5" name="Footer Placeholder 4">
            <a:extLst>
              <a:ext uri="{FF2B5EF4-FFF2-40B4-BE49-F238E27FC236}">
                <a16:creationId xmlns:a16="http://schemas.microsoft.com/office/drawing/2014/main" id="{58BBD7FD-7B02-4E53-BBCF-AFD9B9DBFAA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EF503A7-0436-4675-A20B-47C6B764637C}"/>
              </a:ext>
            </a:extLst>
          </p:cNvPr>
          <p:cNvSpPr>
            <a:spLocks noGrp="1"/>
          </p:cNvSpPr>
          <p:nvPr>
            <p:ph type="sldNum" sz="quarter" idx="12"/>
          </p:nvPr>
        </p:nvSpPr>
        <p:spPr/>
        <p:txBody>
          <a:bodyPr/>
          <a:lstStyle/>
          <a:p>
            <a:fld id="{CA98C2EA-2CB5-4E6C-9A31-7D250C129D79}" type="slidenum">
              <a:rPr lang="en-US" smtClean="0"/>
              <a:t>‹#›</a:t>
            </a:fld>
            <a:endParaRPr lang="en-US"/>
          </a:p>
        </p:txBody>
      </p:sp>
    </p:spTree>
    <p:extLst>
      <p:ext uri="{BB962C8B-B14F-4D97-AF65-F5344CB8AC3E}">
        <p14:creationId xmlns:p14="http://schemas.microsoft.com/office/powerpoint/2010/main" val="308537781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_Left Column Dark">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50" name="Rectangle 49"/>
          <p:cNvSpPr/>
          <p:nvPr userDrawn="1"/>
        </p:nvSpPr>
        <p:spPr>
          <a:xfrm>
            <a:off x="4241260" y="0"/>
            <a:ext cx="795074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42875" y="6415788"/>
            <a:ext cx="986733" cy="362962"/>
          </a:xfrm>
          <a:prstGeom prst="rect">
            <a:avLst/>
          </a:prstGeom>
        </p:spPr>
      </p:pic>
    </p:spTree>
    <p:extLst>
      <p:ext uri="{BB962C8B-B14F-4D97-AF65-F5344CB8AC3E}">
        <p14:creationId xmlns:p14="http://schemas.microsoft.com/office/powerpoint/2010/main" val="180605421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4_Left Column Dark">
    <p:bg>
      <p:bgPr>
        <a:solidFill>
          <a:schemeClr val="bg1">
            <a:lumMod val="95000"/>
          </a:schemeClr>
        </a:solidFill>
        <a:effectLst/>
      </p:bgPr>
    </p:bg>
    <p:spTree>
      <p:nvGrpSpPr>
        <p:cNvPr id="1" name=""/>
        <p:cNvGrpSpPr/>
        <p:nvPr/>
      </p:nvGrpSpPr>
      <p:grpSpPr>
        <a:xfrm>
          <a:off x="0" y="0"/>
          <a:ext cx="0" cy="0"/>
          <a:chOff x="0" y="0"/>
          <a:chExt cx="0" cy="0"/>
        </a:xfrm>
      </p:grpSpPr>
      <p:sp>
        <p:nvSpPr>
          <p:cNvPr id="50" name="Rectangle 49"/>
          <p:cNvSpPr/>
          <p:nvPr userDrawn="1"/>
        </p:nvSpPr>
        <p:spPr>
          <a:xfrm>
            <a:off x="4241260" y="0"/>
            <a:ext cx="795074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42875" y="6415788"/>
            <a:ext cx="986733" cy="362962"/>
          </a:xfrm>
          <a:prstGeom prst="rect">
            <a:avLst/>
          </a:prstGeom>
        </p:spPr>
      </p:pic>
    </p:spTree>
    <p:extLst>
      <p:ext uri="{BB962C8B-B14F-4D97-AF65-F5344CB8AC3E}">
        <p14:creationId xmlns:p14="http://schemas.microsoft.com/office/powerpoint/2010/main" val="408218528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Column Right Dark">
    <p:bg>
      <p:bgPr>
        <a:solidFill>
          <a:srgbClr val="0070C0"/>
        </a:solidFill>
        <a:effectLst/>
      </p:bgPr>
    </p:bg>
    <p:spTree>
      <p:nvGrpSpPr>
        <p:cNvPr id="1" name=""/>
        <p:cNvGrpSpPr/>
        <p:nvPr/>
      </p:nvGrpSpPr>
      <p:grpSpPr>
        <a:xfrm>
          <a:off x="0" y="0"/>
          <a:ext cx="0" cy="0"/>
          <a:chOff x="0" y="0"/>
          <a:chExt cx="0" cy="0"/>
        </a:xfrm>
      </p:grpSpPr>
      <p:pic>
        <p:nvPicPr>
          <p:cNvPr id="52" name="Picture 5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154302" y="6513835"/>
            <a:ext cx="761880" cy="165261"/>
          </a:xfrm>
          <a:prstGeom prst="rect">
            <a:avLst/>
          </a:prstGeom>
        </p:spPr>
      </p:pic>
    </p:spTree>
    <p:extLst>
      <p:ext uri="{BB962C8B-B14F-4D97-AF65-F5344CB8AC3E}">
        <p14:creationId xmlns:p14="http://schemas.microsoft.com/office/powerpoint/2010/main" val="347508437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3057887"/>
            <a:ext cx="5378548" cy="742226"/>
          </a:xfrm>
        </p:spPr>
        <p:txBody>
          <a:bodyPr anchor="ctr">
            <a:spAutoFit/>
          </a:bodyPr>
          <a:lstStyle>
            <a:lvl1pPr>
              <a:defRPr sz="4704"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565856998"/>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2"/>
            <a:ext cx="8964185" cy="1793104"/>
          </a:xfrm>
          <a:noFill/>
        </p:spPr>
        <p:txBody>
          <a:bodyPr lIns="146304" tIns="91440" rIns="146304" bIns="91440" anchor="b" anchorCtr="0"/>
          <a:lstStyle>
            <a:lvl1pPr>
              <a:defRPr sz="5293" spc="-98" baseline="0">
                <a:gradFill>
                  <a:gsLst>
                    <a:gs pos="62564">
                      <a:schemeClr val="tx1"/>
                    </a:gs>
                    <a:gs pos="55000">
                      <a:schemeClr val="tx1"/>
                    </a:gs>
                  </a:gsLst>
                  <a:lin ang="5400000" scaled="0"/>
                </a:gradFill>
              </a:defRPr>
            </a:lvl1pPr>
          </a:lstStyle>
          <a:p>
            <a:r>
              <a:rPr lang="en-US" dirty="0"/>
              <a:t>Event name</a:t>
            </a:r>
          </a:p>
        </p:txBody>
      </p:sp>
      <p:sp>
        <p:nvSpPr>
          <p:cNvPr id="5" name="Text Placeholder 4"/>
          <p:cNvSpPr>
            <a:spLocks noGrp="1"/>
          </p:cNvSpPr>
          <p:nvPr>
            <p:ph type="body" sz="quarter" idx="12" hasCustomPrompt="1"/>
          </p:nvPr>
        </p:nvSpPr>
        <p:spPr>
          <a:xfrm>
            <a:off x="269303" y="2980726"/>
            <a:ext cx="8964186" cy="715931"/>
          </a:xfrm>
          <a:noFill/>
        </p:spPr>
        <p:txBody>
          <a:bodyPr lIns="164592" tIns="109728" rIns="164592"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Date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3" name="Text Placeholder 2"/>
          <p:cNvSpPr>
            <a:spLocks noGrp="1"/>
          </p:cNvSpPr>
          <p:nvPr>
            <p:ph type="body" sz="quarter" idx="13" hasCustomPrompt="1"/>
          </p:nvPr>
        </p:nvSpPr>
        <p:spPr>
          <a:xfrm>
            <a:off x="269240" y="3696657"/>
            <a:ext cx="8964248" cy="452654"/>
          </a:xfrm>
        </p:spPr>
        <p:txBody>
          <a:bodyPr/>
          <a:lstStyle>
            <a:lvl1pPr marL="0" indent="0">
              <a:buNone/>
              <a:defRPr lang="en-US" sz="1961" kern="1200" spc="0" baseline="0" dirty="0" smtClean="0">
                <a:gradFill>
                  <a:gsLst>
                    <a:gs pos="91000">
                      <a:schemeClr val="tx1"/>
                    </a:gs>
                    <a:gs pos="0">
                      <a:schemeClr val="tx1"/>
                    </a:gs>
                  </a:gsLst>
                  <a:lin ang="5400000" scaled="0"/>
                </a:gradFill>
                <a:latin typeface="+mn-lt"/>
                <a:ea typeface="+mn-ea"/>
                <a:cs typeface="+mn-cs"/>
              </a:defRPr>
            </a:lvl1pPr>
          </a:lstStyle>
          <a:p>
            <a:r>
              <a:rPr lang="en-US" dirty="0"/>
              <a:t>Optional (City, State or venue)</a:t>
            </a:r>
          </a:p>
        </p:txBody>
      </p:sp>
    </p:spTree>
    <p:extLst>
      <p:ext uri="{BB962C8B-B14F-4D97-AF65-F5344CB8AC3E}">
        <p14:creationId xmlns:p14="http://schemas.microsoft.com/office/powerpoint/2010/main" val="24595994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full photo">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0" y="2"/>
            <a:ext cx="12190264" cy="6857996"/>
          </a:xfrm>
          <a:prstGeom prst="rect">
            <a:avLst/>
          </a:prstGeom>
        </p:spPr>
      </p:pic>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239" y="2108565"/>
            <a:ext cx="6276530" cy="875413"/>
          </a:xfrm>
          <a:noFill/>
        </p:spPr>
        <p:txBody>
          <a:bodyPr lIns="146304" tIns="91440" rIns="146304" bIns="91440" anchor="t" anchorCtr="0"/>
          <a:lstStyle>
            <a:lvl1pPr>
              <a:defRPr sz="5293" spc="-98" baseline="0">
                <a:gradFill>
                  <a:gsLst>
                    <a:gs pos="8718">
                      <a:srgbClr val="353535"/>
                    </a:gs>
                    <a:gs pos="34000">
                      <a:srgbClr val="353535"/>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9239" y="3874399"/>
            <a:ext cx="4482124" cy="1677043"/>
          </a:xfrm>
        </p:spPr>
        <p:txBody>
          <a:bodyPr lIns="164592" tIns="109728" rIns="164592" bIns="109728">
            <a:noAutofit/>
          </a:bodyPr>
          <a:lstStyle>
            <a:lvl1pPr marL="0" indent="0">
              <a:spcBef>
                <a:spcPts val="0"/>
              </a:spcBef>
              <a:buNone/>
              <a:defRPr sz="3136" baseline="0">
                <a:gradFill>
                  <a:gsLst>
                    <a:gs pos="8718">
                      <a:srgbClr val="353535"/>
                    </a:gs>
                    <a:gs pos="34000">
                      <a:srgbClr val="353535"/>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10" name="Picture 9"/>
            <p:cNvPicPr>
              <a:picLocks noChangeAspect="1"/>
            </p:cNvPicPr>
            <p:nvPr/>
          </p:nvPicPr>
          <p:blipFill>
            <a:blip r:embed="rId3"/>
            <a:stretch>
              <a:fillRect/>
            </a:stretch>
          </p:blipFill>
          <p:spPr bwMode="black">
            <a:xfrm>
              <a:off x="457200" y="1643393"/>
              <a:ext cx="964540" cy="964540"/>
            </a:xfrm>
            <a:prstGeom prst="rect">
              <a:avLst/>
            </a:prstGeom>
          </p:spPr>
        </p:pic>
        <p:sp>
          <p:nvSpPr>
            <p:cNvPr id="11"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3907515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3"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878574"/>
            <a:ext cx="7171337" cy="1792326"/>
          </a:xfrm>
          <a:noFill/>
        </p:spPr>
        <p:txBody>
          <a:bodyPr lIns="164592" tIns="109728" rIns="164592"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9115128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chemeClr val="accent1"/>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a:ext>
            </a:extLst>
          </a:blip>
          <a:srcRect l="-3" r="43761"/>
          <a:stretch/>
        </p:blipFill>
        <p:spPr>
          <a:xfrm flipH="1">
            <a:off x="5334351" y="2"/>
            <a:ext cx="6855908" cy="6857996"/>
          </a:xfrm>
          <a:prstGeom prst="rect">
            <a:avLst/>
          </a:prstGeom>
        </p:spPr>
      </p:pic>
      <p:sp>
        <p:nvSpPr>
          <p:cNvPr id="9" name="Title 1"/>
          <p:cNvSpPr>
            <a:spLocks noGrp="1"/>
          </p:cNvSpPr>
          <p:nvPr>
            <p:ph type="title" hasCustomPrompt="1"/>
          </p:nvPr>
        </p:nvSpPr>
        <p:spPr bwMode="auto">
          <a:xfrm>
            <a:off x="269302" y="2077816"/>
            <a:ext cx="4840694" cy="1799462"/>
          </a:xfrm>
          <a:noFill/>
        </p:spPr>
        <p:txBody>
          <a:bodyPr lIns="146304" tIns="91440" rIns="146304" bIns="91440" anchor="t" anchorCtr="0"/>
          <a:lstStyle>
            <a:lvl1pPr>
              <a:defRPr sz="4704" spc="-98" baseline="0">
                <a:gradFill>
                  <a:gsLst>
                    <a:gs pos="74359">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2" y="3877278"/>
            <a:ext cx="4840694" cy="717249"/>
          </a:xfrm>
        </p:spPr>
        <p:txBody>
          <a:bodyPr lIns="164592" tIns="109728" rIns="164592" bIns="109728">
            <a:noAutofit/>
          </a:bodyPr>
          <a:lstStyle>
            <a:lvl1pPr marL="0" indent="0">
              <a:spcBef>
                <a:spcPts val="0"/>
              </a:spcBef>
              <a:buNone/>
              <a:defRPr lang="en-US" sz="3136" kern="1200" spc="0" baseline="0" dirty="0">
                <a:gradFill>
                  <a:gsLst>
                    <a:gs pos="91000">
                      <a:schemeClr val="tx1"/>
                    </a:gs>
                    <a:gs pos="0">
                      <a:schemeClr val="tx1"/>
                    </a:gs>
                  </a:gsLst>
                  <a:lin ang="5400000" scaled="0"/>
                </a:gradFill>
                <a:latin typeface="+mj-lt"/>
                <a:ea typeface="+mn-ea"/>
                <a:cs typeface="+mn-cs"/>
              </a:defRPr>
            </a:lvl1pPr>
          </a:lstStyle>
          <a:p>
            <a:pPr marL="0" marR="0" lvl="0" indent="0" algn="l" defTabSz="914192"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10" name="Picture 9"/>
            <p:cNvPicPr>
              <a:picLocks noChangeAspect="1"/>
            </p:cNvPicPr>
            <p:nvPr/>
          </p:nvPicPr>
          <p:blipFill>
            <a:blip r:embed="rId3"/>
            <a:stretch>
              <a:fillRect/>
            </a:stretch>
          </p:blipFill>
          <p:spPr bwMode="black">
            <a:xfrm>
              <a:off x="457200" y="1643393"/>
              <a:ext cx="964540" cy="964540"/>
            </a:xfrm>
            <a:prstGeom prst="rect">
              <a:avLst/>
            </a:prstGeom>
          </p:spPr>
        </p:pic>
        <p:sp>
          <p:nvSpPr>
            <p:cNvPr id="11"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24673903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with photo and tile">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0" y="2"/>
            <a:ext cx="12190264" cy="6857996"/>
          </a:xfrm>
          <a:prstGeom prst="rect">
            <a:avLst/>
          </a:prstGeom>
        </p:spPr>
      </p:pic>
      <p:sp>
        <p:nvSpPr>
          <p:cNvPr id="2" name="Rectangle 1"/>
          <p:cNvSpPr/>
          <p:nvPr userDrawn="1"/>
        </p:nvSpPr>
        <p:spPr bwMode="auto">
          <a:xfrm>
            <a:off x="269239" y="2077801"/>
            <a:ext cx="5378549" cy="359258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77814"/>
            <a:ext cx="5378486" cy="1793104"/>
          </a:xfrm>
          <a:noFill/>
        </p:spPr>
        <p:txBody>
          <a:bodyPr lIns="146304" tIns="91440" rIns="146304" bIns="91440" anchor="t" anchorCtr="0"/>
          <a:lstStyle>
            <a:lvl1pPr>
              <a:defRPr sz="4704" spc="-98"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2" y="3877276"/>
            <a:ext cx="5380106" cy="1793104"/>
          </a:xfrm>
        </p:spPr>
        <p:txBody>
          <a:bodyPr lIns="164592" tIns="109728" rIns="164592" bIns="109728">
            <a:noAutofit/>
          </a:bodyPr>
          <a:lstStyle>
            <a:lvl1pPr marL="0" indent="0">
              <a:spcBef>
                <a:spcPts val="0"/>
              </a:spcBef>
              <a:buNone/>
              <a:defRPr sz="3136">
                <a:gradFill>
                  <a:gsLst>
                    <a:gs pos="57576">
                      <a:srgbClr val="FFFFFF"/>
                    </a:gs>
                    <a:gs pos="35000">
                      <a:srgbClr val="FFFFFF"/>
                    </a:gs>
                  </a:gsLst>
                  <a:lin ang="5400000" scaled="0"/>
                </a:gradFill>
              </a:defRPr>
            </a:lvl1pPr>
          </a:lstStyle>
          <a:p>
            <a:pPr lvl="0"/>
            <a:r>
              <a:rPr lang="en-US" dirty="0"/>
              <a:t>Speaker name</a:t>
            </a:r>
          </a:p>
        </p:txBody>
      </p:sp>
      <p:grpSp>
        <p:nvGrpSpPr>
          <p:cNvPr id="8" name="Group 7"/>
          <p:cNvGrpSpPr>
            <a:grpSpLocks noChangeAspect="1"/>
          </p:cNvGrpSpPr>
          <p:nvPr userDrawn="1"/>
        </p:nvGrpSpPr>
        <p:grpSpPr bwMode="black">
          <a:xfrm>
            <a:off x="459102" y="470067"/>
            <a:ext cx="1419662" cy="304828"/>
            <a:chOff x="457200" y="1643393"/>
            <a:chExt cx="4492753" cy="964540"/>
          </a:xfrm>
        </p:grpSpPr>
        <p:pic>
          <p:nvPicPr>
            <p:cNvPr id="10" name="Picture 9"/>
            <p:cNvPicPr>
              <a:picLocks noChangeAspect="1"/>
            </p:cNvPicPr>
            <p:nvPr/>
          </p:nvPicPr>
          <p:blipFill>
            <a:blip r:embed="rId3"/>
            <a:stretch>
              <a:fillRect/>
            </a:stretch>
          </p:blipFill>
          <p:spPr bwMode="black">
            <a:xfrm>
              <a:off x="457200" y="1643393"/>
              <a:ext cx="964540" cy="964540"/>
            </a:xfrm>
            <a:prstGeom prst="rect">
              <a:avLst/>
            </a:prstGeom>
          </p:spPr>
        </p:pic>
        <p:sp>
          <p:nvSpPr>
            <p:cNvPr id="11"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10508055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75793654"/>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17F610-611D-4F49-AA46-C4923CB3433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8C34E8E-2078-42A4-B904-E8CC19CA9FD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B81B38F-3904-4E34-A824-DD351B83043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32C6C91-16F9-4CBC-9E4C-B8F45861F2A1}"/>
              </a:ext>
            </a:extLst>
          </p:cNvPr>
          <p:cNvSpPr>
            <a:spLocks noGrp="1"/>
          </p:cNvSpPr>
          <p:nvPr>
            <p:ph type="dt" sz="half" idx="10"/>
          </p:nvPr>
        </p:nvSpPr>
        <p:spPr/>
        <p:txBody>
          <a:bodyPr/>
          <a:lstStyle/>
          <a:p>
            <a:fld id="{D3568B9D-1451-43D8-B223-A73245BF3C49}" type="datetimeFigureOut">
              <a:rPr lang="en-US" smtClean="0"/>
              <a:t>10/28/2020</a:t>
            </a:fld>
            <a:endParaRPr lang="en-US"/>
          </a:p>
        </p:txBody>
      </p:sp>
      <p:sp>
        <p:nvSpPr>
          <p:cNvPr id="6" name="Footer Placeholder 5">
            <a:extLst>
              <a:ext uri="{FF2B5EF4-FFF2-40B4-BE49-F238E27FC236}">
                <a16:creationId xmlns:a16="http://schemas.microsoft.com/office/drawing/2014/main" id="{93B81FCB-8D52-4E6B-A2A7-14A4BCBCE26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4C546E2-088E-4E73-86A5-CEEB10A2C52F}"/>
              </a:ext>
            </a:extLst>
          </p:cNvPr>
          <p:cNvSpPr>
            <a:spLocks noGrp="1"/>
          </p:cNvSpPr>
          <p:nvPr>
            <p:ph type="sldNum" sz="quarter" idx="12"/>
          </p:nvPr>
        </p:nvSpPr>
        <p:spPr/>
        <p:txBody>
          <a:bodyPr/>
          <a:lstStyle/>
          <a:p>
            <a:fld id="{CA98C2EA-2CB5-4E6C-9A31-7D250C129D79}" type="slidenum">
              <a:rPr lang="en-US" smtClean="0"/>
              <a:t>‹#›</a:t>
            </a:fld>
            <a:endParaRPr lang="en-US"/>
          </a:p>
        </p:txBody>
      </p:sp>
    </p:spTree>
    <p:extLst>
      <p:ext uri="{BB962C8B-B14F-4D97-AF65-F5344CB8AC3E}">
        <p14:creationId xmlns:p14="http://schemas.microsoft.com/office/powerpoint/2010/main" val="252298114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58070824"/>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61444536"/>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7"/>
            <a:ext cx="5378548" cy="1946751"/>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7"/>
            <a:ext cx="5378548" cy="1946751"/>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19097579"/>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620600638"/>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6"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1" y="3877277"/>
            <a:ext cx="9860674" cy="724246"/>
          </a:xfrm>
          <a:noFill/>
        </p:spPr>
        <p:txBody>
          <a:bodyPr lIns="182880" tIns="146304" rIns="182880" bIns="146304">
            <a:spAutoFit/>
          </a:bodyPr>
          <a:lstStyle>
            <a:lvl1pPr marL="0" indent="0">
              <a:spcBef>
                <a:spcPts val="0"/>
              </a:spcBef>
              <a:buNone/>
              <a:defRPr sz="3136"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4465363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6"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40709417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95857200"/>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99365576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3012559"/>
            <a:ext cx="5378548" cy="832882"/>
          </a:xfrm>
        </p:spPr>
        <p:txBody>
          <a:bodyPr anchor="ctr">
            <a:spAutoFit/>
          </a:bodyPr>
          <a:lstStyle>
            <a:lvl1pPr>
              <a:defRPr sz="4704"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113986646"/>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4"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1"/>
            <a:ext cx="6857650" cy="6858623"/>
          </a:xfrm>
          <a:prstGeom prst="rect">
            <a:avLst/>
          </a:prstGeom>
        </p:spPr>
      </p:pic>
    </p:spTree>
    <p:extLst>
      <p:ext uri="{BB962C8B-B14F-4D97-AF65-F5344CB8AC3E}">
        <p14:creationId xmlns:p14="http://schemas.microsoft.com/office/powerpoint/2010/main" val="3634291665"/>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E91406-9E9B-44CC-8951-F65B80DECEF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518EA69-CA61-41FF-98C9-EBE82748207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8C44CF7-56F2-48D3-8183-A07B5B748C6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76E2511-C10F-49F0-AFFF-CE05E23C240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2D7FA35-E033-4999-B7CB-9419D719C21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051AD67-3FD9-41BA-B727-DD9D2E184A85}"/>
              </a:ext>
            </a:extLst>
          </p:cNvPr>
          <p:cNvSpPr>
            <a:spLocks noGrp="1"/>
          </p:cNvSpPr>
          <p:nvPr>
            <p:ph type="dt" sz="half" idx="10"/>
          </p:nvPr>
        </p:nvSpPr>
        <p:spPr/>
        <p:txBody>
          <a:bodyPr/>
          <a:lstStyle/>
          <a:p>
            <a:fld id="{D3568B9D-1451-43D8-B223-A73245BF3C49}" type="datetimeFigureOut">
              <a:rPr lang="en-US" smtClean="0"/>
              <a:t>10/28/2020</a:t>
            </a:fld>
            <a:endParaRPr lang="en-US"/>
          </a:p>
        </p:txBody>
      </p:sp>
      <p:sp>
        <p:nvSpPr>
          <p:cNvPr id="8" name="Footer Placeholder 7">
            <a:extLst>
              <a:ext uri="{FF2B5EF4-FFF2-40B4-BE49-F238E27FC236}">
                <a16:creationId xmlns:a16="http://schemas.microsoft.com/office/drawing/2014/main" id="{FC50827C-49FB-42F6-9D3F-0AA5FD7943A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7CCCFF3-070E-4043-AED1-114038634333}"/>
              </a:ext>
            </a:extLst>
          </p:cNvPr>
          <p:cNvSpPr>
            <a:spLocks noGrp="1"/>
          </p:cNvSpPr>
          <p:nvPr>
            <p:ph type="sldNum" sz="quarter" idx="12"/>
          </p:nvPr>
        </p:nvSpPr>
        <p:spPr/>
        <p:txBody>
          <a:bodyPr/>
          <a:lstStyle/>
          <a:p>
            <a:fld id="{CA98C2EA-2CB5-4E6C-9A31-7D250C129D79}" type="slidenum">
              <a:rPr lang="en-US" smtClean="0"/>
              <a:t>‹#›</a:t>
            </a:fld>
            <a:endParaRPr lang="en-US"/>
          </a:p>
        </p:txBody>
      </p:sp>
    </p:spTree>
    <p:extLst>
      <p:ext uri="{BB962C8B-B14F-4D97-AF65-F5344CB8AC3E}">
        <p14:creationId xmlns:p14="http://schemas.microsoft.com/office/powerpoint/2010/main" val="302093458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50340782"/>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935128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algn="ctr" defTabSz="913927"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3"/>
            <a:ext cx="11653522" cy="1956973"/>
          </a:xfrm>
        </p:spPr>
        <p:txBody>
          <a:bodyPr/>
          <a:lstStyle>
            <a:lvl1pPr marL="0" indent="0">
              <a:buNone/>
              <a:defRPr sz="3234">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661"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2979"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36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094"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018755"/>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59" tIns="179259" rIns="179259" bIns="179259" numCol="1" anchor="t" anchorCtr="0" compatLnSpc="1">
            <a:prstTxWarp prst="textNoShape">
              <a:avLst/>
            </a:prstTxWarp>
            <a:spAutoFit/>
          </a:bodyPr>
          <a:lstStyle/>
          <a:p>
            <a:pPr defTabSz="913748"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24145368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8392596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Title Slide 3 ">
    <p:bg>
      <p:bgPr>
        <a:solidFill>
          <a:srgbClr val="000000"/>
        </a:solidFill>
        <a:effectLst/>
      </p:bgPr>
    </p:bg>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B75096FF-13CC-0248-B6F1-88D5C0332823}"/>
              </a:ext>
            </a:extLst>
          </p:cNvPr>
          <p:cNvSpPr>
            <a:spLocks noGrp="1"/>
          </p:cNvSpPr>
          <p:nvPr>
            <p:ph type="title" hasCustomPrompt="1"/>
          </p:nvPr>
        </p:nvSpPr>
        <p:spPr>
          <a:xfrm>
            <a:off x="360002" y="3231856"/>
            <a:ext cx="6564802" cy="1653640"/>
          </a:xfrm>
          <a:noFill/>
        </p:spPr>
        <p:txBody>
          <a:bodyPr lIns="0" tIns="0" rIns="0" bIns="182880" anchor="b" anchorCtr="0"/>
          <a:lstStyle>
            <a:lvl1pPr defTabSz="914367">
              <a:defRPr sz="4902" strike="noStrike" spc="-49" baseline="0">
                <a:solidFill>
                  <a:schemeClr val="bg1"/>
                </a:solidFill>
              </a:defRPr>
            </a:lvl1pPr>
          </a:lstStyle>
          <a:p>
            <a:pPr defTabSz="914367"/>
            <a:r>
              <a:rPr lang="en-US" sz="4902" spc="-49" dirty="0">
                <a:solidFill>
                  <a:srgbClr val="FFFFFF"/>
                </a:solidFill>
                <a:latin typeface="+mj-lt"/>
              </a:rPr>
              <a:t>Microsoft Azure Training Day: </a:t>
            </a:r>
            <a:br>
              <a:rPr lang="en-US" sz="4902" spc="-49" dirty="0">
                <a:solidFill>
                  <a:srgbClr val="0078D3"/>
                </a:solidFill>
                <a:latin typeface="+mj-lt"/>
              </a:rPr>
            </a:br>
            <a:r>
              <a:rPr lang="en-US" sz="4902" spc="-49" dirty="0">
                <a:solidFill>
                  <a:srgbClr val="50E6FF"/>
                </a:solidFill>
                <a:latin typeface="+mj-lt"/>
              </a:rPr>
              <a:t>Migrating Applications to the Cloud</a:t>
            </a:r>
          </a:p>
        </p:txBody>
      </p:sp>
      <p:pic>
        <p:nvPicPr>
          <p:cNvPr id="6" name="Picture 5">
            <a:extLst>
              <a:ext uri="{FF2B5EF4-FFF2-40B4-BE49-F238E27FC236}">
                <a16:creationId xmlns:a16="http://schemas.microsoft.com/office/drawing/2014/main" id="{414E37FF-12F6-394D-83D1-D72C5CB1EF3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pic>
        <p:nvPicPr>
          <p:cNvPr id="2" name="Picture 1">
            <a:extLst>
              <a:ext uri="{FF2B5EF4-FFF2-40B4-BE49-F238E27FC236}">
                <a16:creationId xmlns:a16="http://schemas.microsoft.com/office/drawing/2014/main" id="{0E35BB69-BA27-A546-9D3A-488B97064EF6}"/>
              </a:ext>
            </a:extLst>
          </p:cNvPr>
          <p:cNvPicPr>
            <a:picLocks noChangeAspect="1"/>
          </p:cNvPicPr>
          <p:nvPr userDrawn="1"/>
        </p:nvPicPr>
        <p:blipFill>
          <a:blip r:embed="rId3"/>
          <a:stretch>
            <a:fillRect/>
          </a:stretch>
        </p:blipFill>
        <p:spPr>
          <a:xfrm>
            <a:off x="7089138" y="1427085"/>
            <a:ext cx="3954738" cy="4003831"/>
          </a:xfrm>
          <a:prstGeom prst="rect">
            <a:avLst/>
          </a:prstGeom>
        </p:spPr>
      </p:pic>
    </p:spTree>
    <p:extLst>
      <p:ext uri="{BB962C8B-B14F-4D97-AF65-F5344CB8AC3E}">
        <p14:creationId xmlns:p14="http://schemas.microsoft.com/office/powerpoint/2010/main" val="928284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269240" y="1333558"/>
            <a:ext cx="11653523" cy="2129777"/>
          </a:xfrm>
        </p:spPr>
        <p:txBody>
          <a:bodyPr>
            <a:spAutoFit/>
          </a:bodyPr>
          <a:lstStyle>
            <a:lvl1pPr>
              <a:defRPr sz="2800" b="0"/>
            </a:lvl1pPr>
            <a:lvl2pPr>
              <a:buFont typeface="Segoe UI Light" panose="020B0502040204020203" pitchFamily="34" charset="0"/>
              <a:buChar char="‑"/>
              <a:defRPr sz="2600" b="0">
                <a:latin typeface="+mj-lt"/>
              </a:defRPr>
            </a:lvl2pPr>
            <a:lvl3pPr>
              <a:defRPr sz="2400">
                <a:latin typeface="+mj-lt"/>
              </a:defRPr>
            </a:lvl3pPr>
            <a:lvl4pPr>
              <a:defRPr sz="2200">
                <a:latin typeface="+mj-lt"/>
              </a:defRPr>
            </a:lvl4pPr>
            <a:lvl5pPr>
              <a:defRPr sz="2000">
                <a:latin typeface="+mj-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lvl1pPr>
              <a:defRPr sz="3600" b="1"/>
            </a:lvl1pPr>
          </a:lstStyle>
          <a:p>
            <a:r>
              <a:rPr lang="en-US"/>
              <a:t>Click to edit Master title style</a:t>
            </a:r>
          </a:p>
        </p:txBody>
      </p:sp>
    </p:spTree>
    <p:extLst>
      <p:ext uri="{BB962C8B-B14F-4D97-AF65-F5344CB8AC3E}">
        <p14:creationId xmlns:p14="http://schemas.microsoft.com/office/powerpoint/2010/main" val="3642628595"/>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Walk-in 1">
    <p:bg>
      <p:bgPr>
        <a:solidFill>
          <a:schemeClr val="accent2"/>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38F91980-4640-4420-B101-C9BEC37A107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8" name="TextBox 7">
            <a:extLst>
              <a:ext uri="{FF2B5EF4-FFF2-40B4-BE49-F238E27FC236}">
                <a16:creationId xmlns:a16="http://schemas.microsoft.com/office/drawing/2014/main" id="{29E379F3-BC61-44ED-8F9B-54F8B85025ED}"/>
              </a:ext>
            </a:extLst>
          </p:cNvPr>
          <p:cNvSpPr txBox="1"/>
          <p:nvPr userDrawn="1"/>
        </p:nvSpPr>
        <p:spPr>
          <a:xfrm>
            <a:off x="586581" y="4218495"/>
            <a:ext cx="2427588" cy="615553"/>
          </a:xfrm>
          <a:prstGeom prst="rect">
            <a:avLst/>
          </a:prstGeom>
          <a:noFill/>
        </p:spPr>
        <p:txBody>
          <a:bodyPr wrap="none" lIns="0" tIns="0" rIns="0" bIns="0" rtlCol="0">
            <a:spAutoFit/>
          </a:bodyPr>
          <a:lstStyle/>
          <a:p>
            <a:pPr algn="l"/>
            <a:r>
              <a:rPr lang="en-US" sz="2000" dirty="0">
                <a:gradFill>
                  <a:gsLst>
                    <a:gs pos="80176">
                      <a:schemeClr val="tx1"/>
                    </a:gs>
                    <a:gs pos="68282">
                      <a:schemeClr val="tx1"/>
                    </a:gs>
                  </a:gsLst>
                  <a:lin ang="5400000" scaled="0"/>
                </a:gradFill>
              </a:rPr>
              <a:t>February 11–15, 2019</a:t>
            </a:r>
          </a:p>
          <a:p>
            <a:pPr algn="l"/>
            <a:r>
              <a:rPr lang="en-US" sz="2000" dirty="0">
                <a:gradFill>
                  <a:gsLst>
                    <a:gs pos="80176">
                      <a:schemeClr val="tx1"/>
                    </a:gs>
                    <a:gs pos="68282">
                      <a:schemeClr val="tx1"/>
                    </a:gs>
                  </a:gsLst>
                  <a:lin ang="5400000" scaled="0"/>
                </a:gradFill>
              </a:rPr>
              <a:t>Seattle, WA</a:t>
            </a:r>
          </a:p>
        </p:txBody>
      </p:sp>
      <p:pic>
        <p:nvPicPr>
          <p:cNvPr id="11" name="Picture 10">
            <a:extLst>
              <a:ext uri="{FF2B5EF4-FFF2-40B4-BE49-F238E27FC236}">
                <a16:creationId xmlns:a16="http://schemas.microsoft.com/office/drawing/2014/main" id="{D7ADB113-B00E-4752-81DB-AE332342DDD1}"/>
              </a:ext>
            </a:extLst>
          </p:cNvPr>
          <p:cNvPicPr>
            <a:picLocks noChangeAspect="1"/>
          </p:cNvPicPr>
          <p:nvPr userDrawn="1"/>
        </p:nvPicPr>
        <p:blipFill rotWithShape="1">
          <a:blip r:embed="rId3"/>
          <a:srcRect l="487" t="16931" r="33333" b="24211"/>
          <a:stretch/>
        </p:blipFill>
        <p:spPr bwMode="black">
          <a:xfrm>
            <a:off x="5098119" y="585788"/>
            <a:ext cx="7093880" cy="6272211"/>
          </a:xfrm>
          <a:prstGeom prst="rect">
            <a:avLst/>
          </a:prstGeom>
        </p:spPr>
      </p:pic>
      <p:pic>
        <p:nvPicPr>
          <p:cNvPr id="13" name="Picture 12">
            <a:extLst>
              <a:ext uri="{FF2B5EF4-FFF2-40B4-BE49-F238E27FC236}">
                <a16:creationId xmlns:a16="http://schemas.microsoft.com/office/drawing/2014/main" id="{BEAA312A-DD58-46FD-BCDC-F49B62DD9C5A}"/>
              </a:ext>
            </a:extLst>
          </p:cNvPr>
          <p:cNvPicPr>
            <a:picLocks noChangeAspect="1"/>
          </p:cNvPicPr>
          <p:nvPr userDrawn="1"/>
        </p:nvPicPr>
        <p:blipFill>
          <a:blip r:embed="rId4"/>
          <a:stretch>
            <a:fillRect/>
          </a:stretch>
        </p:blipFill>
        <p:spPr bwMode="black">
          <a:xfrm>
            <a:off x="584200" y="2322537"/>
            <a:ext cx="3012187" cy="1524596"/>
          </a:xfrm>
          <a:prstGeom prst="rect">
            <a:avLst/>
          </a:prstGeom>
        </p:spPr>
      </p:pic>
    </p:spTree>
    <p:extLst>
      <p:ext uri="{BB962C8B-B14F-4D97-AF65-F5344CB8AC3E}">
        <p14:creationId xmlns:p14="http://schemas.microsoft.com/office/powerpoint/2010/main" val="38124297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Walk-in 2">
    <p:bg>
      <p:bgRef idx="1001">
        <a:schemeClr val="bg1"/>
      </p:bgRef>
    </p:bg>
    <p:spTree>
      <p:nvGrpSpPr>
        <p:cNvPr id="1" name=""/>
        <p:cNvGrpSpPr/>
        <p:nvPr/>
      </p:nvGrpSpPr>
      <p:grpSpPr>
        <a:xfrm>
          <a:off x="0" y="0"/>
          <a:ext cx="0" cy="0"/>
          <a:chOff x="0" y="0"/>
          <a:chExt cx="0" cy="0"/>
        </a:xfrm>
      </p:grpSpPr>
      <p:pic>
        <p:nvPicPr>
          <p:cNvPr id="3" name="Picture 2" descr="A group of people sitting in front of a crowd&#10;&#10;Description generated with very high confidence">
            <a:extLst>
              <a:ext uri="{FF2B5EF4-FFF2-40B4-BE49-F238E27FC236}">
                <a16:creationId xmlns:a16="http://schemas.microsoft.com/office/drawing/2014/main" id="{ADC57F9E-658E-424C-9EF1-3587089C95FB}"/>
              </a:ext>
            </a:extLst>
          </p:cNvPr>
          <p:cNvPicPr>
            <a:picLocks noChangeAspect="1"/>
          </p:cNvPicPr>
          <p:nvPr userDrawn="1"/>
        </p:nvPicPr>
        <p:blipFill rotWithShape="1">
          <a:blip r:embed="rId2"/>
          <a:srcRect l="14583" t="10804" r="39161" b="19692"/>
          <a:stretch/>
        </p:blipFill>
        <p:spPr>
          <a:xfrm>
            <a:off x="5333998" y="0"/>
            <a:ext cx="6858001" cy="6858000"/>
          </a:xfrm>
          <a:prstGeom prst="rect">
            <a:avLst/>
          </a:prstGeom>
        </p:spPr>
      </p:pic>
      <p:pic>
        <p:nvPicPr>
          <p:cNvPr id="10" name="MS logo gray - EMF" descr="Microsoft logo, gray text version">
            <a:extLst>
              <a:ext uri="{FF2B5EF4-FFF2-40B4-BE49-F238E27FC236}">
                <a16:creationId xmlns:a16="http://schemas.microsoft.com/office/drawing/2014/main" id="{B802B7FF-9FAE-427A-B679-4364FE2DB5F7}"/>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
        <p:nvSpPr>
          <p:cNvPr id="12" name="TextBox 11">
            <a:extLst>
              <a:ext uri="{FF2B5EF4-FFF2-40B4-BE49-F238E27FC236}">
                <a16:creationId xmlns:a16="http://schemas.microsoft.com/office/drawing/2014/main" id="{4731E8BB-BB76-41F9-856D-368DE9900663}"/>
              </a:ext>
            </a:extLst>
          </p:cNvPr>
          <p:cNvSpPr txBox="1"/>
          <p:nvPr userDrawn="1"/>
        </p:nvSpPr>
        <p:spPr>
          <a:xfrm>
            <a:off x="586581" y="4219064"/>
            <a:ext cx="2427588" cy="615553"/>
          </a:xfrm>
          <a:prstGeom prst="rect">
            <a:avLst/>
          </a:prstGeom>
          <a:noFill/>
        </p:spPr>
        <p:txBody>
          <a:bodyPr wrap="none" lIns="0" tIns="0" rIns="0" bIns="0" rtlCol="0">
            <a:spAutoFit/>
          </a:bodyPr>
          <a:lstStyle/>
          <a:p>
            <a:pPr algn="l"/>
            <a:r>
              <a:rPr lang="en-US" sz="2000" dirty="0">
                <a:gradFill>
                  <a:gsLst>
                    <a:gs pos="82234">
                      <a:schemeClr val="accent2"/>
                    </a:gs>
                    <a:gs pos="68282">
                      <a:schemeClr val="accent2"/>
                    </a:gs>
                  </a:gsLst>
                  <a:lin ang="5400000" scaled="0"/>
                </a:gradFill>
              </a:rPr>
              <a:t>February 11–15, 2019</a:t>
            </a:r>
          </a:p>
          <a:p>
            <a:pPr algn="l"/>
            <a:r>
              <a:rPr lang="en-US" sz="2000" dirty="0">
                <a:gradFill>
                  <a:gsLst>
                    <a:gs pos="82234">
                      <a:schemeClr val="accent2"/>
                    </a:gs>
                    <a:gs pos="68282">
                      <a:schemeClr val="accent2"/>
                    </a:gs>
                  </a:gsLst>
                  <a:lin ang="5400000" scaled="0"/>
                </a:gradFill>
              </a:rPr>
              <a:t>Seattle, WA</a:t>
            </a:r>
          </a:p>
        </p:txBody>
      </p:sp>
      <p:pic>
        <p:nvPicPr>
          <p:cNvPr id="13" name="Picture 12" descr="A close up of a sign&#10;&#10;Description generated with very high confidence">
            <a:extLst>
              <a:ext uri="{FF2B5EF4-FFF2-40B4-BE49-F238E27FC236}">
                <a16:creationId xmlns:a16="http://schemas.microsoft.com/office/drawing/2014/main" id="{29E6D70F-8056-4653-91E4-BE7FAAFEBA52}"/>
              </a:ext>
            </a:extLst>
          </p:cNvPr>
          <p:cNvPicPr>
            <a:picLocks noChangeAspect="1"/>
          </p:cNvPicPr>
          <p:nvPr userDrawn="1"/>
        </p:nvPicPr>
        <p:blipFill>
          <a:blip r:embed="rId4"/>
          <a:stretch>
            <a:fillRect/>
          </a:stretch>
        </p:blipFill>
        <p:spPr>
          <a:xfrm>
            <a:off x="584200" y="2322537"/>
            <a:ext cx="3012188" cy="1524596"/>
          </a:xfrm>
          <a:prstGeom prst="rect">
            <a:avLst/>
          </a:prstGeom>
        </p:spPr>
      </p:pic>
    </p:spTree>
    <p:extLst>
      <p:ext uri="{BB962C8B-B14F-4D97-AF65-F5344CB8AC3E}">
        <p14:creationId xmlns:p14="http://schemas.microsoft.com/office/powerpoint/2010/main" val="8419917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10" name="TextBox 7">
            <a:extLst>
              <a:ext uri="{FF2B5EF4-FFF2-40B4-BE49-F238E27FC236}">
                <a16:creationId xmlns:a16="http://schemas.microsoft.com/office/drawing/2014/main" id="{159B70CA-162C-4108-ACA6-CEEA047F6AE6}"/>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1084937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D4EAA3-7E4D-4846-8F62-33A5583744E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2FABA4A-A388-4689-8D18-B3DA98BE94C3}"/>
              </a:ext>
            </a:extLst>
          </p:cNvPr>
          <p:cNvSpPr>
            <a:spLocks noGrp="1"/>
          </p:cNvSpPr>
          <p:nvPr>
            <p:ph type="dt" sz="half" idx="10"/>
          </p:nvPr>
        </p:nvSpPr>
        <p:spPr/>
        <p:txBody>
          <a:bodyPr/>
          <a:lstStyle/>
          <a:p>
            <a:fld id="{D3568B9D-1451-43D8-B223-A73245BF3C49}" type="datetimeFigureOut">
              <a:rPr lang="en-US" smtClean="0"/>
              <a:t>10/28/2020</a:t>
            </a:fld>
            <a:endParaRPr lang="en-US"/>
          </a:p>
        </p:txBody>
      </p:sp>
      <p:sp>
        <p:nvSpPr>
          <p:cNvPr id="4" name="Footer Placeholder 3">
            <a:extLst>
              <a:ext uri="{FF2B5EF4-FFF2-40B4-BE49-F238E27FC236}">
                <a16:creationId xmlns:a16="http://schemas.microsoft.com/office/drawing/2014/main" id="{C5AA014B-E1BD-4E0B-8C25-37741B8E52B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B855DC4-6861-4789-9752-4FF4DCFC03A4}"/>
              </a:ext>
            </a:extLst>
          </p:cNvPr>
          <p:cNvSpPr>
            <a:spLocks noGrp="1"/>
          </p:cNvSpPr>
          <p:nvPr>
            <p:ph type="sldNum" sz="quarter" idx="12"/>
          </p:nvPr>
        </p:nvSpPr>
        <p:spPr/>
        <p:txBody>
          <a:bodyPr/>
          <a:lstStyle/>
          <a:p>
            <a:fld id="{CA98C2EA-2CB5-4E6C-9A31-7D250C129D79}" type="slidenum">
              <a:rPr lang="en-US" smtClean="0"/>
              <a:t>‹#›</a:t>
            </a:fld>
            <a:endParaRPr lang="en-US"/>
          </a:p>
        </p:txBody>
      </p:sp>
    </p:spTree>
    <p:extLst>
      <p:ext uri="{BB962C8B-B14F-4D97-AF65-F5344CB8AC3E}">
        <p14:creationId xmlns:p14="http://schemas.microsoft.com/office/powerpoint/2010/main" val="3313336775"/>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a:extLst>
              <a:ext uri="{FF2B5EF4-FFF2-40B4-BE49-F238E27FC236}">
                <a16:creationId xmlns:a16="http://schemas.microsoft.com/office/drawing/2014/main" id="{4F9C77CE-6642-4EB3-964C-4757236312BC}"/>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03604989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a:extLst>
              <a:ext uri="{FF2B5EF4-FFF2-40B4-BE49-F238E27FC236}">
                <a16:creationId xmlns:a16="http://schemas.microsoft.com/office/drawing/2014/main" id="{F799E92C-66C0-42AC-B537-87624873AE0F}"/>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78311681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a:extLst>
              <a:ext uri="{FF2B5EF4-FFF2-40B4-BE49-F238E27FC236}">
                <a16:creationId xmlns:a16="http://schemas.microsoft.com/office/drawing/2014/main" id="{443FF8C8-7F5A-4421-9447-1B05BF103B20}"/>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70989619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a:extLst>
              <a:ext uri="{FF2B5EF4-FFF2-40B4-BE49-F238E27FC236}">
                <a16:creationId xmlns:a16="http://schemas.microsoft.com/office/drawing/2014/main" id="{C7A7BB0F-782C-4D9F-9090-0EA61980C6A3}"/>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96369027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3" name="TextBox 7">
            <a:extLst>
              <a:ext uri="{FF2B5EF4-FFF2-40B4-BE49-F238E27FC236}">
                <a16:creationId xmlns:a16="http://schemas.microsoft.com/office/drawing/2014/main" id="{19AF4754-F11E-4E8F-BBFA-9E489F861B0D}"/>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129583368"/>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endParaRPr lang="en-US" dirty="0"/>
          </a:p>
        </p:txBody>
      </p:sp>
      <p:sp>
        <p:nvSpPr>
          <p:cNvPr id="3" name="TextBox 7">
            <a:extLst>
              <a:ext uri="{FF2B5EF4-FFF2-40B4-BE49-F238E27FC236}">
                <a16:creationId xmlns:a16="http://schemas.microsoft.com/office/drawing/2014/main" id="{A4A6C387-0A1F-4F01-A189-777EA61C60EC}"/>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23391703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endParaRPr lang="en-US" dirty="0"/>
          </a:p>
        </p:txBody>
      </p:sp>
      <p:sp>
        <p:nvSpPr>
          <p:cNvPr id="4" name="TextBox 7">
            <a:extLst>
              <a:ext uri="{FF2B5EF4-FFF2-40B4-BE49-F238E27FC236}">
                <a16:creationId xmlns:a16="http://schemas.microsoft.com/office/drawing/2014/main" id="{2616517D-D5CD-4ABF-BB07-27B705B1ED45}"/>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58546225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
        <p:nvSpPr>
          <p:cNvPr id="3" name="TextBox 7">
            <a:extLst>
              <a:ext uri="{FF2B5EF4-FFF2-40B4-BE49-F238E27FC236}">
                <a16:creationId xmlns:a16="http://schemas.microsoft.com/office/drawing/2014/main" id="{0FA53395-9C25-4CB2-B341-C4A926CEFC07}"/>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7934416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7">
            <a:extLst>
              <a:ext uri="{FF2B5EF4-FFF2-40B4-BE49-F238E27FC236}">
                <a16:creationId xmlns:a16="http://schemas.microsoft.com/office/drawing/2014/main" id="{E89C1FB2-6B75-46E5-9AA1-5BE3945FCA2E}"/>
              </a:ext>
            </a:extLst>
          </p:cNvPr>
          <p:cNvSpPr txBox="1"/>
          <p:nvPr userDrawn="1"/>
        </p:nvSpPr>
        <p:spPr bwMode="black">
          <a:xfrm>
            <a:off x="96520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08068466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7">
            <a:extLst>
              <a:ext uri="{FF2B5EF4-FFF2-40B4-BE49-F238E27FC236}">
                <a16:creationId xmlns:a16="http://schemas.microsoft.com/office/drawing/2014/main" id="{FE5F5BCB-2E29-4CD6-911A-DE5C1CED1D5F}"/>
              </a:ext>
            </a:extLst>
          </p:cNvPr>
          <p:cNvSpPr txBox="1"/>
          <p:nvPr userDrawn="1"/>
        </p:nvSpPr>
        <p:spPr bwMode="black">
          <a:xfrm>
            <a:off x="96520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08542057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BC90CA2-81A2-430F-A012-A0FCFDBF08E9}"/>
              </a:ext>
            </a:extLst>
          </p:cNvPr>
          <p:cNvSpPr>
            <a:spLocks noGrp="1"/>
          </p:cNvSpPr>
          <p:nvPr>
            <p:ph type="dt" sz="half" idx="10"/>
          </p:nvPr>
        </p:nvSpPr>
        <p:spPr/>
        <p:txBody>
          <a:bodyPr/>
          <a:lstStyle/>
          <a:p>
            <a:fld id="{D3568B9D-1451-43D8-B223-A73245BF3C49}" type="datetimeFigureOut">
              <a:rPr lang="en-US" smtClean="0"/>
              <a:t>10/28/2020</a:t>
            </a:fld>
            <a:endParaRPr lang="en-US"/>
          </a:p>
        </p:txBody>
      </p:sp>
      <p:sp>
        <p:nvSpPr>
          <p:cNvPr id="3" name="Footer Placeholder 2">
            <a:extLst>
              <a:ext uri="{FF2B5EF4-FFF2-40B4-BE49-F238E27FC236}">
                <a16:creationId xmlns:a16="http://schemas.microsoft.com/office/drawing/2014/main" id="{D39C94C2-3B60-407A-B308-DFC2486BD50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566C440-F575-456F-A007-778C574409DB}"/>
              </a:ext>
            </a:extLst>
          </p:cNvPr>
          <p:cNvSpPr>
            <a:spLocks noGrp="1"/>
          </p:cNvSpPr>
          <p:nvPr>
            <p:ph type="sldNum" sz="quarter" idx="12"/>
          </p:nvPr>
        </p:nvSpPr>
        <p:spPr/>
        <p:txBody>
          <a:bodyPr/>
          <a:lstStyle/>
          <a:p>
            <a:fld id="{CA98C2EA-2CB5-4E6C-9A31-7D250C129D79}" type="slidenum">
              <a:rPr lang="en-US" smtClean="0"/>
              <a:t>‹#›</a:t>
            </a:fld>
            <a:endParaRPr lang="en-US"/>
          </a:p>
        </p:txBody>
      </p:sp>
    </p:spTree>
    <p:extLst>
      <p:ext uri="{BB962C8B-B14F-4D97-AF65-F5344CB8AC3E}">
        <p14:creationId xmlns:p14="http://schemas.microsoft.com/office/powerpoint/2010/main" val="948047664"/>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7">
            <a:extLst>
              <a:ext uri="{FF2B5EF4-FFF2-40B4-BE49-F238E27FC236}">
                <a16:creationId xmlns:a16="http://schemas.microsoft.com/office/drawing/2014/main" id="{CE4895D9-8662-4A4F-98D4-0B8BC8B959B8}"/>
              </a:ext>
            </a:extLst>
          </p:cNvPr>
          <p:cNvSpPr txBox="1"/>
          <p:nvPr userDrawn="1"/>
        </p:nvSpPr>
        <p:spPr bwMode="black">
          <a:xfrm>
            <a:off x="96520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31413290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12648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612648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4" name="Picture 3">
            <a:extLst>
              <a:ext uri="{FF2B5EF4-FFF2-40B4-BE49-F238E27FC236}">
                <a16:creationId xmlns:a16="http://schemas.microsoft.com/office/drawing/2014/main" id="{6557066C-5133-4E22-AE58-F2101DA24DED}"/>
              </a:ext>
            </a:extLst>
          </p:cNvPr>
          <p:cNvPicPr>
            <a:picLocks noChangeAspect="1"/>
          </p:cNvPicPr>
          <p:nvPr userDrawn="1"/>
        </p:nvPicPr>
        <p:blipFill rotWithShape="1">
          <a:blip r:embed="rId2"/>
          <a:srcRect l="487" t="16931" r="33333" b="24211"/>
          <a:stretch/>
        </p:blipFill>
        <p:spPr bwMode="invGray">
          <a:xfrm>
            <a:off x="5098119" y="585788"/>
            <a:ext cx="7093880" cy="6272211"/>
          </a:xfrm>
          <a:prstGeom prst="rect">
            <a:avLst/>
          </a:prstGeom>
        </p:spPr>
      </p:pic>
      <p:sp>
        <p:nvSpPr>
          <p:cNvPr id="6" name="TextBox 7">
            <a:extLst>
              <a:ext uri="{FF2B5EF4-FFF2-40B4-BE49-F238E27FC236}">
                <a16:creationId xmlns:a16="http://schemas.microsoft.com/office/drawing/2014/main" id="{64E1D9FA-9E2F-48CB-9D5D-F452A17FA04F}"/>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6268198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126480" cy="498598"/>
          </a:xfrm>
          <a:noFill/>
        </p:spPr>
        <p:txBody>
          <a:bodyPr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3" name="Picture 2">
            <a:extLst>
              <a:ext uri="{FF2B5EF4-FFF2-40B4-BE49-F238E27FC236}">
                <a16:creationId xmlns:a16="http://schemas.microsoft.com/office/drawing/2014/main" id="{6AC853EF-249B-4DEC-B679-038CCEA0B936}"/>
              </a:ext>
            </a:extLst>
          </p:cNvPr>
          <p:cNvPicPr>
            <a:picLocks noChangeAspect="1"/>
          </p:cNvPicPr>
          <p:nvPr userDrawn="1"/>
        </p:nvPicPr>
        <p:blipFill rotWithShape="1">
          <a:blip r:embed="rId2"/>
          <a:srcRect l="487" t="16931" r="33333" b="24211"/>
          <a:stretch/>
        </p:blipFill>
        <p:spPr bwMode="invGray">
          <a:xfrm>
            <a:off x="5098119" y="585788"/>
            <a:ext cx="7093880" cy="6272211"/>
          </a:xfrm>
          <a:prstGeom prst="rect">
            <a:avLst/>
          </a:prstGeom>
        </p:spPr>
      </p:pic>
      <p:sp>
        <p:nvSpPr>
          <p:cNvPr id="4" name="TextBox 7">
            <a:extLst>
              <a:ext uri="{FF2B5EF4-FFF2-40B4-BE49-F238E27FC236}">
                <a16:creationId xmlns:a16="http://schemas.microsoft.com/office/drawing/2014/main" id="{E2C2C8D7-61A8-4984-AFD4-35DE8D9F804B}"/>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5401030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13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
        <p:nvSpPr>
          <p:cNvPr id="3" name="TextBox 7">
            <a:extLst>
              <a:ext uri="{FF2B5EF4-FFF2-40B4-BE49-F238E27FC236}">
                <a16:creationId xmlns:a16="http://schemas.microsoft.com/office/drawing/2014/main" id="{06A51A04-EF84-4B1B-9E21-8F15035DF979}"/>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2690964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540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
        <p:nvSpPr>
          <p:cNvPr id="3" name="TextBox 7">
            <a:extLst>
              <a:ext uri="{FF2B5EF4-FFF2-40B4-BE49-F238E27FC236}">
                <a16:creationId xmlns:a16="http://schemas.microsoft.com/office/drawing/2014/main" id="{5951E567-86DB-49D9-87EB-08DE2B1BC6D1}"/>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8449493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sp>
        <p:nvSpPr>
          <p:cNvPr id="2" name="TextBox 7">
            <a:extLst>
              <a:ext uri="{FF2B5EF4-FFF2-40B4-BE49-F238E27FC236}">
                <a16:creationId xmlns:a16="http://schemas.microsoft.com/office/drawing/2014/main" id="{2EF3E351-722F-45A0-BD85-698E055B98F1}"/>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5509778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accent2"/>
        </a:solidFill>
        <a:effectLst/>
      </p:bgPr>
    </p:bg>
    <p:spTree>
      <p:nvGrpSpPr>
        <p:cNvPr id="1" name=""/>
        <p:cNvGrpSpPr/>
        <p:nvPr/>
      </p:nvGrpSpPr>
      <p:grpSpPr>
        <a:xfrm>
          <a:off x="0" y="0"/>
          <a:ext cx="0" cy="0"/>
          <a:chOff x="0" y="0"/>
          <a:chExt cx="0" cy="0"/>
        </a:xfrm>
      </p:grpSpPr>
      <p:sp>
        <p:nvSpPr>
          <p:cNvPr id="2" name="TextBox 7">
            <a:extLst>
              <a:ext uri="{FF2B5EF4-FFF2-40B4-BE49-F238E27FC236}">
                <a16:creationId xmlns:a16="http://schemas.microsoft.com/office/drawing/2014/main" id="{2C852AFA-BC02-44DE-94C3-845604AD057E}"/>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31427870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hasCustomPrompt="1"/>
          </p:nvPr>
        </p:nvSpPr>
        <p:spPr/>
        <p:txBody>
          <a:bodyPr/>
          <a:lstStyle>
            <a:lvl1pPr>
              <a:defRPr/>
            </a:lvl1pPr>
          </a:lstStyle>
          <a:p>
            <a:r>
              <a:rPr lang="en-US" dirty="0"/>
              <a:t>Confidentiality slide</a:t>
            </a:r>
          </a:p>
        </p:txBody>
      </p:sp>
      <p:sp>
        <p:nvSpPr>
          <p:cNvPr id="3" name="TextBox 2">
            <a:extLst>
              <a:ext uri="{FF2B5EF4-FFF2-40B4-BE49-F238E27FC236}">
                <a16:creationId xmlns:a16="http://schemas.microsoft.com/office/drawing/2014/main" id="{DBD07666-5C5E-4C40-8C68-86D1F3CAB0C5}"/>
              </a:ext>
            </a:extLst>
          </p:cNvPr>
          <p:cNvSpPr txBox="1"/>
          <p:nvPr userDrawn="1"/>
        </p:nvSpPr>
        <p:spPr>
          <a:xfrm>
            <a:off x="584200" y="4173080"/>
            <a:ext cx="11022584" cy="2095958"/>
          </a:xfrm>
          <a:prstGeom prst="rect">
            <a:avLst/>
          </a:prstGeom>
          <a:noFill/>
        </p:spPr>
        <p:txBody>
          <a:bodyPr wrap="square" lIns="182880" tIns="146304" rIns="182880" bIns="146304" rtlCol="0" anchor="ctr">
            <a:spAutoFit/>
          </a:bodyPr>
          <a:lstStyle/>
          <a:p>
            <a:pPr algn="ctr">
              <a:lnSpc>
                <a:spcPct val="90000"/>
              </a:lnSpc>
              <a:spcBef>
                <a:spcPts val="1200"/>
              </a:spcBef>
              <a:spcAft>
                <a:spcPts val="600"/>
              </a:spcAft>
            </a:pPr>
            <a:r>
              <a:rPr lang="en-US" sz="2000" dirty="0">
                <a:gradFill>
                  <a:gsLst>
                    <a:gs pos="2917">
                      <a:schemeClr val="tx1"/>
                    </a:gs>
                    <a:gs pos="30000">
                      <a:schemeClr val="tx1"/>
                    </a:gs>
                  </a:gsLst>
                  <a:lin ang="5400000" scaled="0"/>
                </a:gradFill>
              </a:rPr>
              <a:t>Microsoft Ready content is </a:t>
            </a:r>
            <a:r>
              <a:rPr lang="en-US" sz="2000"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1200"/>
              </a:spcBef>
              <a:spcAft>
                <a:spcPts val="600"/>
              </a:spcAft>
            </a:pPr>
            <a:r>
              <a:rPr lang="en-US" sz="2000"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dirty="0">
                <a:gradFill>
                  <a:gsLst>
                    <a:gs pos="2917">
                      <a:schemeClr val="tx1"/>
                    </a:gs>
                    <a:gs pos="30000">
                      <a:schemeClr val="tx1"/>
                    </a:gs>
                  </a:gsLst>
                  <a:lin ang="5400000" scaled="0"/>
                </a:gradFill>
              </a:rPr>
              <a:t>post Microsoft Ready content to any blogs or external websites</a:t>
            </a:r>
          </a:p>
          <a:p>
            <a:pPr algn="ctr">
              <a:lnSpc>
                <a:spcPct val="90000"/>
              </a:lnSpc>
              <a:spcBef>
                <a:spcPts val="1200"/>
              </a:spcBef>
              <a:spcAft>
                <a:spcPts val="600"/>
              </a:spcAft>
            </a:pPr>
            <a:r>
              <a:rPr lang="en-US" sz="2000"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dirty="0">
                <a:gradFill>
                  <a:gsLst>
                    <a:gs pos="2917">
                      <a:schemeClr val="tx1"/>
                    </a:gs>
                    <a:gs pos="30000">
                      <a:schemeClr val="tx1"/>
                    </a:gs>
                  </a:gsLst>
                  <a:lin ang="5400000" scaled="0"/>
                </a:gradFill>
              </a:rPr>
              <a:t>take photos or video of sessions or slides throughout the Microsoft Ready event</a:t>
            </a:r>
          </a:p>
          <a:p>
            <a:pPr algn="ctr">
              <a:lnSpc>
                <a:spcPct val="90000"/>
              </a:lnSpc>
              <a:spcBef>
                <a:spcPts val="1200"/>
              </a:spcBef>
              <a:spcAft>
                <a:spcPts val="600"/>
              </a:spcAft>
            </a:pPr>
            <a:r>
              <a:rPr lang="en-US" sz="2000" dirty="0">
                <a:gradFill>
                  <a:gsLst>
                    <a:gs pos="2917">
                      <a:schemeClr val="tx1"/>
                    </a:gs>
                    <a:gs pos="30000">
                      <a:schemeClr val="tx1"/>
                    </a:gs>
                  </a:gsLst>
                  <a:lin ang="5400000" scaled="0"/>
                </a:gradFill>
              </a:rPr>
              <a:t>Content will be available to internal audiences on-demand post-event</a:t>
            </a:r>
          </a:p>
        </p:txBody>
      </p:sp>
      <p:sp>
        <p:nvSpPr>
          <p:cNvPr id="61" name="Oval 60">
            <a:extLst>
              <a:ext uri="{FF2B5EF4-FFF2-40B4-BE49-F238E27FC236}">
                <a16:creationId xmlns:a16="http://schemas.microsoft.com/office/drawing/2014/main" id="{A6B1A30E-72AA-4A8F-A97F-FD4B4989FC97}"/>
              </a:ext>
            </a:extLst>
          </p:cNvPr>
          <p:cNvSpPr/>
          <p:nvPr userDrawn="1"/>
        </p:nvSpPr>
        <p:spPr bwMode="gray">
          <a:xfrm>
            <a:off x="2697102"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4" name="Oval 123">
            <a:extLst>
              <a:ext uri="{FF2B5EF4-FFF2-40B4-BE49-F238E27FC236}">
                <a16:creationId xmlns:a16="http://schemas.microsoft.com/office/drawing/2014/main" id="{86F400F5-9FA0-4CE6-B207-5F2FF50C7927}"/>
              </a:ext>
            </a:extLst>
          </p:cNvPr>
          <p:cNvSpPr/>
          <p:nvPr userDrawn="1"/>
        </p:nvSpPr>
        <p:spPr bwMode="gray">
          <a:xfrm>
            <a:off x="5318069"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ndParaRPr>
          </a:p>
        </p:txBody>
      </p:sp>
      <p:grpSp>
        <p:nvGrpSpPr>
          <p:cNvPr id="123" name="Group 122">
            <a:extLst>
              <a:ext uri="{FF2B5EF4-FFF2-40B4-BE49-F238E27FC236}">
                <a16:creationId xmlns:a16="http://schemas.microsoft.com/office/drawing/2014/main" id="{BA797159-0B2F-4995-81D8-EBFFD05AB617}"/>
              </a:ext>
            </a:extLst>
          </p:cNvPr>
          <p:cNvGrpSpPr/>
          <p:nvPr userDrawn="1"/>
        </p:nvGrpSpPr>
        <p:grpSpPr bwMode="gray">
          <a:xfrm flipH="1">
            <a:off x="5901486" y="2178437"/>
            <a:ext cx="436044" cy="827404"/>
            <a:chOff x="5200650" y="1722438"/>
            <a:chExt cx="1797050" cy="3409950"/>
          </a:xfrm>
        </p:grpSpPr>
        <p:sp>
          <p:nvSpPr>
            <p:cNvPr id="105" name="Freeform 26">
              <a:extLst>
                <a:ext uri="{FF2B5EF4-FFF2-40B4-BE49-F238E27FC236}">
                  <a16:creationId xmlns:a16="http://schemas.microsoft.com/office/drawing/2014/main" id="{D5EE552A-CFE9-4D35-BDE3-A939AA559C23}"/>
                </a:ext>
              </a:extLst>
            </p:cNvPr>
            <p:cNvSpPr>
              <a:spLocks/>
            </p:cNvSpPr>
            <p:nvPr userDrawn="1"/>
          </p:nvSpPr>
          <p:spPr bwMode="gray">
            <a:xfrm>
              <a:off x="5200650" y="1722438"/>
              <a:ext cx="1797050" cy="3409950"/>
            </a:xfrm>
            <a:custGeom>
              <a:avLst/>
              <a:gdLst>
                <a:gd name="T0" fmla="*/ 497 w 543"/>
                <a:gd name="T1" fmla="*/ 0 h 1030"/>
                <a:gd name="T2" fmla="*/ 46 w 543"/>
                <a:gd name="T3" fmla="*/ 0 h 1030"/>
                <a:gd name="T4" fmla="*/ 0 w 543"/>
                <a:gd name="T5" fmla="*/ 46 h 1030"/>
                <a:gd name="T6" fmla="*/ 0 w 543"/>
                <a:gd name="T7" fmla="*/ 983 h 1030"/>
                <a:gd name="T8" fmla="*/ 46 w 543"/>
                <a:gd name="T9" fmla="*/ 1030 h 1030"/>
                <a:gd name="T10" fmla="*/ 497 w 543"/>
                <a:gd name="T11" fmla="*/ 1030 h 1030"/>
                <a:gd name="T12" fmla="*/ 543 w 543"/>
                <a:gd name="T13" fmla="*/ 983 h 1030"/>
                <a:gd name="T14" fmla="*/ 543 w 543"/>
                <a:gd name="T15" fmla="*/ 46 h 1030"/>
                <a:gd name="T16" fmla="*/ 497 w 543"/>
                <a:gd name="T17" fmla="*/ 0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3" h="1030">
                  <a:moveTo>
                    <a:pt x="497" y="0"/>
                  </a:moveTo>
                  <a:cubicBezTo>
                    <a:pt x="46" y="0"/>
                    <a:pt x="46" y="0"/>
                    <a:pt x="46" y="0"/>
                  </a:cubicBezTo>
                  <a:cubicBezTo>
                    <a:pt x="21" y="0"/>
                    <a:pt x="0" y="21"/>
                    <a:pt x="0" y="46"/>
                  </a:cubicBezTo>
                  <a:cubicBezTo>
                    <a:pt x="0" y="983"/>
                    <a:pt x="0" y="983"/>
                    <a:pt x="0" y="983"/>
                  </a:cubicBezTo>
                  <a:cubicBezTo>
                    <a:pt x="0" y="1009"/>
                    <a:pt x="21" y="1030"/>
                    <a:pt x="46" y="1030"/>
                  </a:cubicBezTo>
                  <a:cubicBezTo>
                    <a:pt x="497" y="1030"/>
                    <a:pt x="497" y="1030"/>
                    <a:pt x="497" y="1030"/>
                  </a:cubicBezTo>
                  <a:cubicBezTo>
                    <a:pt x="522" y="1030"/>
                    <a:pt x="543" y="1009"/>
                    <a:pt x="543" y="983"/>
                  </a:cubicBezTo>
                  <a:cubicBezTo>
                    <a:pt x="543" y="46"/>
                    <a:pt x="543" y="46"/>
                    <a:pt x="543" y="46"/>
                  </a:cubicBezTo>
                  <a:cubicBezTo>
                    <a:pt x="543" y="21"/>
                    <a:pt x="522" y="0"/>
                    <a:pt x="497" y="0"/>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6" name="Freeform 27">
              <a:extLst>
                <a:ext uri="{FF2B5EF4-FFF2-40B4-BE49-F238E27FC236}">
                  <a16:creationId xmlns:a16="http://schemas.microsoft.com/office/drawing/2014/main" id="{62561F91-9D8C-4635-B806-AE2D11196147}"/>
                </a:ext>
              </a:extLst>
            </p:cNvPr>
            <p:cNvSpPr>
              <a:spLocks/>
            </p:cNvSpPr>
            <p:nvPr userDrawn="1"/>
          </p:nvSpPr>
          <p:spPr bwMode="gray">
            <a:xfrm>
              <a:off x="5310188" y="2262188"/>
              <a:ext cx="1577975" cy="2433638"/>
            </a:xfrm>
            <a:custGeom>
              <a:avLst/>
              <a:gdLst>
                <a:gd name="T0" fmla="*/ 0 w 994"/>
                <a:gd name="T1" fmla="*/ 1533 h 1533"/>
                <a:gd name="T2" fmla="*/ 994 w 994"/>
                <a:gd name="T3" fmla="*/ 1533 h 1533"/>
                <a:gd name="T4" fmla="*/ 994 w 994"/>
                <a:gd name="T5" fmla="*/ 62 h 1533"/>
                <a:gd name="T6" fmla="*/ 498 w 994"/>
                <a:gd name="T7" fmla="*/ 0 h 1533"/>
                <a:gd name="T8" fmla="*/ 0 w 994"/>
                <a:gd name="T9" fmla="*/ 62 h 1533"/>
                <a:gd name="T10" fmla="*/ 0 w 994"/>
                <a:gd name="T11" fmla="*/ 1533 h 1533"/>
              </a:gdLst>
              <a:ahLst/>
              <a:cxnLst>
                <a:cxn ang="0">
                  <a:pos x="T0" y="T1"/>
                </a:cxn>
                <a:cxn ang="0">
                  <a:pos x="T2" y="T3"/>
                </a:cxn>
                <a:cxn ang="0">
                  <a:pos x="T4" y="T5"/>
                </a:cxn>
                <a:cxn ang="0">
                  <a:pos x="T6" y="T7"/>
                </a:cxn>
                <a:cxn ang="0">
                  <a:pos x="T8" y="T9"/>
                </a:cxn>
                <a:cxn ang="0">
                  <a:pos x="T10" y="T11"/>
                </a:cxn>
              </a:cxnLst>
              <a:rect l="0" t="0" r="r" b="b"/>
              <a:pathLst>
                <a:path w="994" h="1533">
                  <a:moveTo>
                    <a:pt x="0" y="1533"/>
                  </a:moveTo>
                  <a:lnTo>
                    <a:pt x="994" y="1533"/>
                  </a:lnTo>
                  <a:lnTo>
                    <a:pt x="994" y="62"/>
                  </a:lnTo>
                  <a:lnTo>
                    <a:pt x="498" y="0"/>
                  </a:lnTo>
                  <a:lnTo>
                    <a:pt x="0" y="62"/>
                  </a:lnTo>
                  <a:lnTo>
                    <a:pt x="0" y="1533"/>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7" name="Rectangle 28">
              <a:extLst>
                <a:ext uri="{FF2B5EF4-FFF2-40B4-BE49-F238E27FC236}">
                  <a16:creationId xmlns:a16="http://schemas.microsoft.com/office/drawing/2014/main" id="{71C38A4E-A7CA-4FC4-B76A-394814BBAD30}"/>
                </a:ext>
              </a:extLst>
            </p:cNvPr>
            <p:cNvSpPr>
              <a:spLocks noChangeArrowheads="1"/>
            </p:cNvSpPr>
            <p:nvPr userDrawn="1"/>
          </p:nvSpPr>
          <p:spPr bwMode="gray">
            <a:xfrm>
              <a:off x="5310188" y="2006601"/>
              <a:ext cx="1577975" cy="3540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08" name="Rectangle 29">
              <a:extLst>
                <a:ext uri="{FF2B5EF4-FFF2-40B4-BE49-F238E27FC236}">
                  <a16:creationId xmlns:a16="http://schemas.microsoft.com/office/drawing/2014/main" id="{0EB3CFB9-1B4F-40C4-8527-07696A24C42D}"/>
                </a:ext>
              </a:extLst>
            </p:cNvPr>
            <p:cNvSpPr>
              <a:spLocks noChangeArrowheads="1"/>
            </p:cNvSpPr>
            <p:nvPr userDrawn="1"/>
          </p:nvSpPr>
          <p:spPr bwMode="gray">
            <a:xfrm>
              <a:off x="5942013" y="3522663"/>
              <a:ext cx="804863"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9" name="Rectangle 30">
              <a:extLst>
                <a:ext uri="{FF2B5EF4-FFF2-40B4-BE49-F238E27FC236}">
                  <a16:creationId xmlns:a16="http://schemas.microsoft.com/office/drawing/2014/main" id="{A6E51830-661E-42FF-A82A-D30745B76D13}"/>
                </a:ext>
              </a:extLst>
            </p:cNvPr>
            <p:cNvSpPr>
              <a:spLocks noChangeArrowheads="1"/>
            </p:cNvSpPr>
            <p:nvPr userDrawn="1"/>
          </p:nvSpPr>
          <p:spPr bwMode="gray">
            <a:xfrm>
              <a:off x="5419725" y="3689351"/>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0" name="Rectangle 31">
              <a:extLst>
                <a:ext uri="{FF2B5EF4-FFF2-40B4-BE49-F238E27FC236}">
                  <a16:creationId xmlns:a16="http://schemas.microsoft.com/office/drawing/2014/main" id="{95201EB4-D463-4472-9390-C70DD9F565CA}"/>
                </a:ext>
              </a:extLst>
            </p:cNvPr>
            <p:cNvSpPr>
              <a:spLocks noChangeArrowheads="1"/>
            </p:cNvSpPr>
            <p:nvPr userDrawn="1"/>
          </p:nvSpPr>
          <p:spPr bwMode="gray">
            <a:xfrm>
              <a:off x="5419725" y="3851276"/>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1" name="Rectangle 32">
              <a:extLst>
                <a:ext uri="{FF2B5EF4-FFF2-40B4-BE49-F238E27FC236}">
                  <a16:creationId xmlns:a16="http://schemas.microsoft.com/office/drawing/2014/main" id="{B130CDDD-D0C4-4E72-B76C-DB9845238263}"/>
                </a:ext>
              </a:extLst>
            </p:cNvPr>
            <p:cNvSpPr>
              <a:spLocks noChangeArrowheads="1"/>
            </p:cNvSpPr>
            <p:nvPr userDrawn="1"/>
          </p:nvSpPr>
          <p:spPr bwMode="gray">
            <a:xfrm>
              <a:off x="5419725" y="4013201"/>
              <a:ext cx="730250" cy="428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2" name="Rectangle 33">
              <a:extLst>
                <a:ext uri="{FF2B5EF4-FFF2-40B4-BE49-F238E27FC236}">
                  <a16:creationId xmlns:a16="http://schemas.microsoft.com/office/drawing/2014/main" id="{65FB6058-8B32-4371-95BE-A2B310C6B8FB}"/>
                </a:ext>
              </a:extLst>
            </p:cNvPr>
            <p:cNvSpPr>
              <a:spLocks noChangeArrowheads="1"/>
            </p:cNvSpPr>
            <p:nvPr userDrawn="1"/>
          </p:nvSpPr>
          <p:spPr bwMode="gray">
            <a:xfrm>
              <a:off x="5419725" y="4178301"/>
              <a:ext cx="132715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3" name="Rectangle 34">
              <a:extLst>
                <a:ext uri="{FF2B5EF4-FFF2-40B4-BE49-F238E27FC236}">
                  <a16:creationId xmlns:a16="http://schemas.microsoft.com/office/drawing/2014/main" id="{FB2303C7-0661-4CF0-B491-D2E9D47EE15A}"/>
                </a:ext>
              </a:extLst>
            </p:cNvPr>
            <p:cNvSpPr>
              <a:spLocks noChangeArrowheads="1"/>
            </p:cNvSpPr>
            <p:nvPr userDrawn="1"/>
          </p:nvSpPr>
          <p:spPr bwMode="gray">
            <a:xfrm>
              <a:off x="6149975" y="4341813"/>
              <a:ext cx="59690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4" name="Rectangle 35">
              <a:extLst>
                <a:ext uri="{FF2B5EF4-FFF2-40B4-BE49-F238E27FC236}">
                  <a16:creationId xmlns:a16="http://schemas.microsoft.com/office/drawing/2014/main" id="{C3FA6748-9371-4617-9A5E-AEF6112AB5DA}"/>
                </a:ext>
              </a:extLst>
            </p:cNvPr>
            <p:cNvSpPr>
              <a:spLocks noChangeArrowheads="1"/>
            </p:cNvSpPr>
            <p:nvPr userDrawn="1"/>
          </p:nvSpPr>
          <p:spPr bwMode="gray">
            <a:xfrm>
              <a:off x="5932488" y="2509838"/>
              <a:ext cx="836613"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5" name="Rectangle 36">
              <a:extLst>
                <a:ext uri="{FF2B5EF4-FFF2-40B4-BE49-F238E27FC236}">
                  <a16:creationId xmlns:a16="http://schemas.microsoft.com/office/drawing/2014/main" id="{22819134-DC28-4E40-9A2C-B052D6FE6E78}"/>
                </a:ext>
              </a:extLst>
            </p:cNvPr>
            <p:cNvSpPr>
              <a:spLocks noChangeArrowheads="1"/>
            </p:cNvSpPr>
            <p:nvPr userDrawn="1"/>
          </p:nvSpPr>
          <p:spPr bwMode="gray">
            <a:xfrm>
              <a:off x="5429250" y="2509838"/>
              <a:ext cx="171450"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6" name="Rectangle 37">
              <a:extLst>
                <a:ext uri="{FF2B5EF4-FFF2-40B4-BE49-F238E27FC236}">
                  <a16:creationId xmlns:a16="http://schemas.microsoft.com/office/drawing/2014/main" id="{A8AB1BAE-A549-4C2D-90AE-29E7A84F30C2}"/>
                </a:ext>
              </a:extLst>
            </p:cNvPr>
            <p:cNvSpPr>
              <a:spLocks noChangeArrowheads="1"/>
            </p:cNvSpPr>
            <p:nvPr userDrawn="1"/>
          </p:nvSpPr>
          <p:spPr bwMode="gray">
            <a:xfrm>
              <a:off x="5680075" y="2509838"/>
              <a:ext cx="173038"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7" name="Rectangle 38">
              <a:extLst>
                <a:ext uri="{FF2B5EF4-FFF2-40B4-BE49-F238E27FC236}">
                  <a16:creationId xmlns:a16="http://schemas.microsoft.com/office/drawing/2014/main" id="{6BB21AAD-BEBD-464D-9425-DFCE1A810212}"/>
                </a:ext>
              </a:extLst>
            </p:cNvPr>
            <p:cNvSpPr>
              <a:spLocks noChangeArrowheads="1"/>
            </p:cNvSpPr>
            <p:nvPr userDrawn="1"/>
          </p:nvSpPr>
          <p:spPr bwMode="gray">
            <a:xfrm>
              <a:off x="6650038" y="2125663"/>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Rectangle 39">
              <a:extLst>
                <a:ext uri="{FF2B5EF4-FFF2-40B4-BE49-F238E27FC236}">
                  <a16:creationId xmlns:a16="http://schemas.microsoft.com/office/drawing/2014/main" id="{82C133A5-90DA-4452-B1C2-96A28D1B3B2D}"/>
                </a:ext>
              </a:extLst>
            </p:cNvPr>
            <p:cNvSpPr>
              <a:spLocks noChangeArrowheads="1"/>
            </p:cNvSpPr>
            <p:nvPr userDrawn="1"/>
          </p:nvSpPr>
          <p:spPr bwMode="gray">
            <a:xfrm>
              <a:off x="6650038" y="2168526"/>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Rectangle 40">
              <a:extLst>
                <a:ext uri="{FF2B5EF4-FFF2-40B4-BE49-F238E27FC236}">
                  <a16:creationId xmlns:a16="http://schemas.microsoft.com/office/drawing/2014/main" id="{9EC959C0-2ED1-429D-9343-6B03D72EC2DB}"/>
                </a:ext>
              </a:extLst>
            </p:cNvPr>
            <p:cNvSpPr>
              <a:spLocks noChangeArrowheads="1"/>
            </p:cNvSpPr>
            <p:nvPr userDrawn="1"/>
          </p:nvSpPr>
          <p:spPr bwMode="gray">
            <a:xfrm>
              <a:off x="6650038" y="2216151"/>
              <a:ext cx="152400" cy="12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Rectangle 41">
              <a:extLst>
                <a:ext uri="{FF2B5EF4-FFF2-40B4-BE49-F238E27FC236}">
                  <a16:creationId xmlns:a16="http://schemas.microsoft.com/office/drawing/2014/main" id="{27EB350B-78EC-4CE4-9803-6981B8ABF253}"/>
                </a:ext>
              </a:extLst>
            </p:cNvPr>
            <p:cNvSpPr>
              <a:spLocks noChangeArrowheads="1"/>
            </p:cNvSpPr>
            <p:nvPr userDrawn="1"/>
          </p:nvSpPr>
          <p:spPr bwMode="gray">
            <a:xfrm>
              <a:off x="6027738" y="4837113"/>
              <a:ext cx="142875" cy="1460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1" name="Freeform 42">
              <a:extLst>
                <a:ext uri="{FF2B5EF4-FFF2-40B4-BE49-F238E27FC236}">
                  <a16:creationId xmlns:a16="http://schemas.microsoft.com/office/drawing/2014/main" id="{E19CD1BB-BAEF-4D84-8870-955840A2D735}"/>
                </a:ext>
              </a:extLst>
            </p:cNvPr>
            <p:cNvSpPr>
              <a:spLocks/>
            </p:cNvSpPr>
            <p:nvPr userDrawn="1"/>
          </p:nvSpPr>
          <p:spPr bwMode="gray">
            <a:xfrm>
              <a:off x="5783263" y="1841501"/>
              <a:ext cx="631825" cy="36513"/>
            </a:xfrm>
            <a:custGeom>
              <a:avLst/>
              <a:gdLst>
                <a:gd name="T0" fmla="*/ 185 w 191"/>
                <a:gd name="T1" fmla="*/ 11 h 11"/>
                <a:gd name="T2" fmla="*/ 6 w 191"/>
                <a:gd name="T3" fmla="*/ 11 h 11"/>
                <a:gd name="T4" fmla="*/ 0 w 191"/>
                <a:gd name="T5" fmla="*/ 6 h 11"/>
                <a:gd name="T6" fmla="*/ 6 w 191"/>
                <a:gd name="T7" fmla="*/ 0 h 11"/>
                <a:gd name="T8" fmla="*/ 185 w 191"/>
                <a:gd name="T9" fmla="*/ 0 h 11"/>
                <a:gd name="T10" fmla="*/ 191 w 191"/>
                <a:gd name="T11" fmla="*/ 6 h 11"/>
                <a:gd name="T12" fmla="*/ 185 w 191"/>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91" h="11">
                  <a:moveTo>
                    <a:pt x="185" y="11"/>
                  </a:moveTo>
                  <a:cubicBezTo>
                    <a:pt x="6" y="11"/>
                    <a:pt x="6" y="11"/>
                    <a:pt x="6" y="11"/>
                  </a:cubicBezTo>
                  <a:cubicBezTo>
                    <a:pt x="2" y="11"/>
                    <a:pt x="0" y="9"/>
                    <a:pt x="0" y="6"/>
                  </a:cubicBezTo>
                  <a:cubicBezTo>
                    <a:pt x="0" y="2"/>
                    <a:pt x="2" y="0"/>
                    <a:pt x="6" y="0"/>
                  </a:cubicBezTo>
                  <a:cubicBezTo>
                    <a:pt x="185" y="0"/>
                    <a:pt x="185" y="0"/>
                    <a:pt x="185" y="0"/>
                  </a:cubicBezTo>
                  <a:cubicBezTo>
                    <a:pt x="189" y="0"/>
                    <a:pt x="191" y="2"/>
                    <a:pt x="191" y="6"/>
                  </a:cubicBezTo>
                  <a:cubicBezTo>
                    <a:pt x="191" y="9"/>
                    <a:pt x="189" y="11"/>
                    <a:pt x="185" y="11"/>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2" name="Rectangle 43">
              <a:extLst>
                <a:ext uri="{FF2B5EF4-FFF2-40B4-BE49-F238E27FC236}">
                  <a16:creationId xmlns:a16="http://schemas.microsoft.com/office/drawing/2014/main" id="{AB3A5491-F398-47CB-BBBC-35E96F4E414D}"/>
                </a:ext>
              </a:extLst>
            </p:cNvPr>
            <p:cNvSpPr>
              <a:spLocks noChangeArrowheads="1"/>
            </p:cNvSpPr>
            <p:nvPr userDrawn="1"/>
          </p:nvSpPr>
          <p:spPr bwMode="gray">
            <a:xfrm>
              <a:off x="5429250" y="2722563"/>
              <a:ext cx="1339850" cy="6286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grpSp>
      <p:sp>
        <p:nvSpPr>
          <p:cNvPr id="149" name="Oval 148">
            <a:extLst>
              <a:ext uri="{FF2B5EF4-FFF2-40B4-BE49-F238E27FC236}">
                <a16:creationId xmlns:a16="http://schemas.microsoft.com/office/drawing/2014/main" id="{88B05F2C-2F66-43AA-A9E2-803B1F843606}"/>
              </a:ext>
            </a:extLst>
          </p:cNvPr>
          <p:cNvSpPr/>
          <p:nvPr userDrawn="1"/>
        </p:nvSpPr>
        <p:spPr bwMode="gray">
          <a:xfrm>
            <a:off x="7892021"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ndParaRPr>
          </a:p>
        </p:txBody>
      </p:sp>
      <p:grpSp>
        <p:nvGrpSpPr>
          <p:cNvPr id="148" name="Group 147">
            <a:extLst>
              <a:ext uri="{FF2B5EF4-FFF2-40B4-BE49-F238E27FC236}">
                <a16:creationId xmlns:a16="http://schemas.microsoft.com/office/drawing/2014/main" id="{E88D9ECD-A4C6-4CFD-BE83-83D944C0F97B}"/>
              </a:ext>
            </a:extLst>
          </p:cNvPr>
          <p:cNvGrpSpPr/>
          <p:nvPr userDrawn="1"/>
        </p:nvGrpSpPr>
        <p:grpSpPr bwMode="gray">
          <a:xfrm>
            <a:off x="8118306" y="2286842"/>
            <a:ext cx="1150309" cy="610594"/>
            <a:chOff x="6151563" y="1584325"/>
            <a:chExt cx="4276725" cy="2270126"/>
          </a:xfrm>
        </p:grpSpPr>
        <p:sp>
          <p:nvSpPr>
            <p:cNvPr id="129" name="Rectangle 47">
              <a:extLst>
                <a:ext uri="{FF2B5EF4-FFF2-40B4-BE49-F238E27FC236}">
                  <a16:creationId xmlns:a16="http://schemas.microsoft.com/office/drawing/2014/main" id="{26C055B8-93FF-46DA-B415-D8D54497176C}"/>
                </a:ext>
              </a:extLst>
            </p:cNvPr>
            <p:cNvSpPr>
              <a:spLocks noChangeArrowheads="1"/>
            </p:cNvSpPr>
            <p:nvPr userDrawn="1"/>
          </p:nvSpPr>
          <p:spPr bwMode="gray">
            <a:xfrm>
              <a:off x="6630988" y="1584325"/>
              <a:ext cx="3317875" cy="208438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30" name="Rectangle 48">
              <a:extLst>
                <a:ext uri="{FF2B5EF4-FFF2-40B4-BE49-F238E27FC236}">
                  <a16:creationId xmlns:a16="http://schemas.microsoft.com/office/drawing/2014/main" id="{CFE4BDC0-DE0F-4728-875B-177D4395AAE0}"/>
                </a:ext>
              </a:extLst>
            </p:cNvPr>
            <p:cNvSpPr>
              <a:spLocks noChangeArrowheads="1"/>
            </p:cNvSpPr>
            <p:nvPr userDrawn="1"/>
          </p:nvSpPr>
          <p:spPr bwMode="gray">
            <a:xfrm>
              <a:off x="6848476" y="1785938"/>
              <a:ext cx="2879725" cy="17637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49">
              <a:extLst>
                <a:ext uri="{FF2B5EF4-FFF2-40B4-BE49-F238E27FC236}">
                  <a16:creationId xmlns:a16="http://schemas.microsoft.com/office/drawing/2014/main" id="{DF9925D4-DE10-40F0-8BA3-16B00AE6C44D}"/>
                </a:ext>
              </a:extLst>
            </p:cNvPr>
            <p:cNvSpPr>
              <a:spLocks/>
            </p:cNvSpPr>
            <p:nvPr userDrawn="1"/>
          </p:nvSpPr>
          <p:spPr bwMode="gray">
            <a:xfrm>
              <a:off x="6151563" y="3668713"/>
              <a:ext cx="4276725" cy="185738"/>
            </a:xfrm>
            <a:custGeom>
              <a:avLst/>
              <a:gdLst>
                <a:gd name="T0" fmla="*/ 1265 w 1295"/>
                <a:gd name="T1" fmla="*/ 56 h 56"/>
                <a:gd name="T2" fmla="*/ 29 w 1295"/>
                <a:gd name="T3" fmla="*/ 56 h 56"/>
                <a:gd name="T4" fmla="*/ 0 w 1295"/>
                <a:gd name="T5" fmla="*/ 26 h 56"/>
                <a:gd name="T6" fmla="*/ 0 w 1295"/>
                <a:gd name="T7" fmla="*/ 0 h 56"/>
                <a:gd name="T8" fmla="*/ 1295 w 1295"/>
                <a:gd name="T9" fmla="*/ 0 h 56"/>
                <a:gd name="T10" fmla="*/ 1295 w 1295"/>
                <a:gd name="T11" fmla="*/ 26 h 56"/>
                <a:gd name="T12" fmla="*/ 1265 w 1295"/>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1295" h="56">
                  <a:moveTo>
                    <a:pt x="1265" y="56"/>
                  </a:moveTo>
                  <a:cubicBezTo>
                    <a:pt x="29" y="56"/>
                    <a:pt x="29" y="56"/>
                    <a:pt x="29" y="56"/>
                  </a:cubicBezTo>
                  <a:cubicBezTo>
                    <a:pt x="13" y="56"/>
                    <a:pt x="0" y="43"/>
                    <a:pt x="0" y="26"/>
                  </a:cubicBezTo>
                  <a:cubicBezTo>
                    <a:pt x="0" y="0"/>
                    <a:pt x="0" y="0"/>
                    <a:pt x="0" y="0"/>
                  </a:cubicBezTo>
                  <a:cubicBezTo>
                    <a:pt x="1295" y="0"/>
                    <a:pt x="1295" y="0"/>
                    <a:pt x="1295" y="0"/>
                  </a:cubicBezTo>
                  <a:cubicBezTo>
                    <a:pt x="1295" y="26"/>
                    <a:pt x="1295" y="26"/>
                    <a:pt x="1295" y="26"/>
                  </a:cubicBezTo>
                  <a:cubicBezTo>
                    <a:pt x="1295" y="43"/>
                    <a:pt x="1282" y="56"/>
                    <a:pt x="1265" y="5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round/>
                  <a:headEnd/>
                  <a:tailEnd/>
                </a14:hiddenLine>
              </a:ext>
            </a:extLst>
          </p:spPr>
          <p:txBody>
            <a:bodyPr/>
            <a:lstStyle/>
            <a:p>
              <a:pPr lvl="0"/>
              <a:endParaRPr lang="en-US"/>
            </a:p>
          </p:txBody>
        </p:sp>
        <p:sp>
          <p:nvSpPr>
            <p:cNvPr id="132" name="Rectangle 50">
              <a:extLst>
                <a:ext uri="{FF2B5EF4-FFF2-40B4-BE49-F238E27FC236}">
                  <a16:creationId xmlns:a16="http://schemas.microsoft.com/office/drawing/2014/main" id="{E95E9909-20A7-4A13-8FBC-BB76A4AAD529}"/>
                </a:ext>
              </a:extLst>
            </p:cNvPr>
            <p:cNvSpPr>
              <a:spLocks noChangeArrowheads="1"/>
            </p:cNvSpPr>
            <p:nvPr userDrawn="1"/>
          </p:nvSpPr>
          <p:spPr bwMode="gray">
            <a:xfrm>
              <a:off x="7353301" y="2098675"/>
              <a:ext cx="865188" cy="3302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3" name="Rectangle 51">
              <a:extLst>
                <a:ext uri="{FF2B5EF4-FFF2-40B4-BE49-F238E27FC236}">
                  <a16:creationId xmlns:a16="http://schemas.microsoft.com/office/drawing/2014/main" id="{2FD4C439-4658-45FA-AB12-5252FC20915B}"/>
                </a:ext>
              </a:extLst>
            </p:cNvPr>
            <p:cNvSpPr>
              <a:spLocks noChangeArrowheads="1"/>
            </p:cNvSpPr>
            <p:nvPr userDrawn="1"/>
          </p:nvSpPr>
          <p:spPr bwMode="gray">
            <a:xfrm>
              <a:off x="7086601" y="2098675"/>
              <a:ext cx="266700" cy="330200"/>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4" name="Rectangle 52">
              <a:extLst>
                <a:ext uri="{FF2B5EF4-FFF2-40B4-BE49-F238E27FC236}">
                  <a16:creationId xmlns:a16="http://schemas.microsoft.com/office/drawing/2014/main" id="{D9CFF0E1-0AE6-43B7-BC45-CB587EB544AE}"/>
                </a:ext>
              </a:extLst>
            </p:cNvPr>
            <p:cNvSpPr>
              <a:spLocks noChangeArrowheads="1"/>
            </p:cNvSpPr>
            <p:nvPr userDrawn="1"/>
          </p:nvSpPr>
          <p:spPr bwMode="gray">
            <a:xfrm>
              <a:off x="7086601" y="2559050"/>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5" name="Rectangle 53">
              <a:extLst>
                <a:ext uri="{FF2B5EF4-FFF2-40B4-BE49-F238E27FC236}">
                  <a16:creationId xmlns:a16="http://schemas.microsoft.com/office/drawing/2014/main" id="{E57A2468-B3CA-4D73-B693-76A85B0F761F}"/>
                </a:ext>
              </a:extLst>
            </p:cNvPr>
            <p:cNvSpPr>
              <a:spLocks noChangeArrowheads="1"/>
            </p:cNvSpPr>
            <p:nvPr userDrawn="1"/>
          </p:nvSpPr>
          <p:spPr bwMode="gray">
            <a:xfrm>
              <a:off x="7086601" y="2744788"/>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6" name="Rectangle 54">
              <a:extLst>
                <a:ext uri="{FF2B5EF4-FFF2-40B4-BE49-F238E27FC236}">
                  <a16:creationId xmlns:a16="http://schemas.microsoft.com/office/drawing/2014/main" id="{590B34AA-176F-4A9B-8492-C9062CEEB0A2}"/>
                </a:ext>
              </a:extLst>
            </p:cNvPr>
            <p:cNvSpPr>
              <a:spLocks noChangeArrowheads="1"/>
            </p:cNvSpPr>
            <p:nvPr userDrawn="1"/>
          </p:nvSpPr>
          <p:spPr bwMode="gray">
            <a:xfrm>
              <a:off x="7086601" y="2925763"/>
              <a:ext cx="1131888" cy="1063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7" name="Rectangle 55">
              <a:extLst>
                <a:ext uri="{FF2B5EF4-FFF2-40B4-BE49-F238E27FC236}">
                  <a16:creationId xmlns:a16="http://schemas.microsoft.com/office/drawing/2014/main" id="{B478D54E-B6DE-4ACF-B271-59436F9D78D0}"/>
                </a:ext>
              </a:extLst>
            </p:cNvPr>
            <p:cNvSpPr>
              <a:spLocks noChangeArrowheads="1"/>
            </p:cNvSpPr>
            <p:nvPr userDrawn="1"/>
          </p:nvSpPr>
          <p:spPr bwMode="gray">
            <a:xfrm>
              <a:off x="7086601" y="3111500"/>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8" name="Rectangle 56">
              <a:extLst>
                <a:ext uri="{FF2B5EF4-FFF2-40B4-BE49-F238E27FC236}">
                  <a16:creationId xmlns:a16="http://schemas.microsoft.com/office/drawing/2014/main" id="{10E94144-47B6-4CC4-8ACA-8555C206329A}"/>
                </a:ext>
              </a:extLst>
            </p:cNvPr>
            <p:cNvSpPr>
              <a:spLocks noChangeArrowheads="1"/>
            </p:cNvSpPr>
            <p:nvPr userDrawn="1"/>
          </p:nvSpPr>
          <p:spPr bwMode="gray">
            <a:xfrm>
              <a:off x="7086601" y="3297238"/>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9" name="Rectangle 57">
              <a:extLst>
                <a:ext uri="{FF2B5EF4-FFF2-40B4-BE49-F238E27FC236}">
                  <a16:creationId xmlns:a16="http://schemas.microsoft.com/office/drawing/2014/main" id="{884B7082-B3DA-41C6-888E-340C61D061D8}"/>
                </a:ext>
              </a:extLst>
            </p:cNvPr>
            <p:cNvSpPr>
              <a:spLocks noChangeArrowheads="1"/>
            </p:cNvSpPr>
            <p:nvPr userDrawn="1"/>
          </p:nvSpPr>
          <p:spPr bwMode="gray">
            <a:xfrm>
              <a:off x="8337551"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0" name="Rectangle 58">
              <a:extLst>
                <a:ext uri="{FF2B5EF4-FFF2-40B4-BE49-F238E27FC236}">
                  <a16:creationId xmlns:a16="http://schemas.microsoft.com/office/drawing/2014/main" id="{EAB98FDB-F070-4FD8-8674-449941060C9E}"/>
                </a:ext>
              </a:extLst>
            </p:cNvPr>
            <p:cNvSpPr>
              <a:spLocks noChangeArrowheads="1"/>
            </p:cNvSpPr>
            <p:nvPr userDrawn="1"/>
          </p:nvSpPr>
          <p:spPr bwMode="gray">
            <a:xfrm>
              <a:off x="8764588" y="2098675"/>
              <a:ext cx="312738"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1" name="Rectangle 59">
              <a:extLst>
                <a:ext uri="{FF2B5EF4-FFF2-40B4-BE49-F238E27FC236}">
                  <a16:creationId xmlns:a16="http://schemas.microsoft.com/office/drawing/2014/main" id="{B045539F-5CE5-47A9-A17E-1643D4CD9B2A}"/>
                </a:ext>
              </a:extLst>
            </p:cNvPr>
            <p:cNvSpPr>
              <a:spLocks noChangeArrowheads="1"/>
            </p:cNvSpPr>
            <p:nvPr userDrawn="1"/>
          </p:nvSpPr>
          <p:spPr bwMode="gray">
            <a:xfrm>
              <a:off x="9193213"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2" name="Rectangle 60">
              <a:extLst>
                <a:ext uri="{FF2B5EF4-FFF2-40B4-BE49-F238E27FC236}">
                  <a16:creationId xmlns:a16="http://schemas.microsoft.com/office/drawing/2014/main" id="{C0C7BB4D-3B48-4D4F-B494-4C1EE0FD7C1C}"/>
                </a:ext>
              </a:extLst>
            </p:cNvPr>
            <p:cNvSpPr>
              <a:spLocks noChangeArrowheads="1"/>
            </p:cNvSpPr>
            <p:nvPr userDrawn="1"/>
          </p:nvSpPr>
          <p:spPr bwMode="gray">
            <a:xfrm>
              <a:off x="8337551"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3" name="Rectangle 61">
              <a:extLst>
                <a:ext uri="{FF2B5EF4-FFF2-40B4-BE49-F238E27FC236}">
                  <a16:creationId xmlns:a16="http://schemas.microsoft.com/office/drawing/2014/main" id="{0BFA0E04-B61F-491E-8CEE-282132478766}"/>
                </a:ext>
              </a:extLst>
            </p:cNvPr>
            <p:cNvSpPr>
              <a:spLocks noChangeArrowheads="1"/>
            </p:cNvSpPr>
            <p:nvPr userDrawn="1"/>
          </p:nvSpPr>
          <p:spPr bwMode="gray">
            <a:xfrm>
              <a:off x="8764588" y="2581275"/>
              <a:ext cx="312738"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4" name="Rectangle 62">
              <a:extLst>
                <a:ext uri="{FF2B5EF4-FFF2-40B4-BE49-F238E27FC236}">
                  <a16:creationId xmlns:a16="http://schemas.microsoft.com/office/drawing/2014/main" id="{AFB42A0A-BD91-43E7-988D-573EEC534564}"/>
                </a:ext>
              </a:extLst>
            </p:cNvPr>
            <p:cNvSpPr>
              <a:spLocks noChangeArrowheads="1"/>
            </p:cNvSpPr>
            <p:nvPr userDrawn="1"/>
          </p:nvSpPr>
          <p:spPr bwMode="gray">
            <a:xfrm>
              <a:off x="9193213"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5" name="Rectangle 63">
              <a:extLst>
                <a:ext uri="{FF2B5EF4-FFF2-40B4-BE49-F238E27FC236}">
                  <a16:creationId xmlns:a16="http://schemas.microsoft.com/office/drawing/2014/main" id="{BA15039E-DBE6-4F6E-80B1-70B510D54B0F}"/>
                </a:ext>
              </a:extLst>
            </p:cNvPr>
            <p:cNvSpPr>
              <a:spLocks noChangeArrowheads="1"/>
            </p:cNvSpPr>
            <p:nvPr userDrawn="1"/>
          </p:nvSpPr>
          <p:spPr bwMode="gray">
            <a:xfrm>
              <a:off x="8337551"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6" name="Rectangle 64">
              <a:extLst>
                <a:ext uri="{FF2B5EF4-FFF2-40B4-BE49-F238E27FC236}">
                  <a16:creationId xmlns:a16="http://schemas.microsoft.com/office/drawing/2014/main" id="{265A4B65-72CE-4B68-9D58-5199411F4C96}"/>
                </a:ext>
              </a:extLst>
            </p:cNvPr>
            <p:cNvSpPr>
              <a:spLocks noChangeArrowheads="1"/>
            </p:cNvSpPr>
            <p:nvPr userDrawn="1"/>
          </p:nvSpPr>
          <p:spPr bwMode="gray">
            <a:xfrm>
              <a:off x="8764588" y="3062288"/>
              <a:ext cx="312738"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7" name="Rectangle 65">
              <a:extLst>
                <a:ext uri="{FF2B5EF4-FFF2-40B4-BE49-F238E27FC236}">
                  <a16:creationId xmlns:a16="http://schemas.microsoft.com/office/drawing/2014/main" id="{9602881A-C071-4CA3-9947-55E1E8A8C5B1}"/>
                </a:ext>
              </a:extLst>
            </p:cNvPr>
            <p:cNvSpPr>
              <a:spLocks noChangeArrowheads="1"/>
            </p:cNvSpPr>
            <p:nvPr userDrawn="1"/>
          </p:nvSpPr>
          <p:spPr bwMode="gray">
            <a:xfrm>
              <a:off x="9193213"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grpSp>
      <p:sp>
        <p:nvSpPr>
          <p:cNvPr id="205" name="Multiplication Sign 204">
            <a:extLst>
              <a:ext uri="{FF2B5EF4-FFF2-40B4-BE49-F238E27FC236}">
                <a16:creationId xmlns:a16="http://schemas.microsoft.com/office/drawing/2014/main" id="{464A0F58-5D65-499E-8280-34A9DFF27F4A}"/>
              </a:ext>
            </a:extLst>
          </p:cNvPr>
          <p:cNvSpPr/>
          <p:nvPr userDrawn="1"/>
        </p:nvSpPr>
        <p:spPr bwMode="ltGray">
          <a:xfrm>
            <a:off x="3643244"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1" name="Multiplication Sign 210">
            <a:extLst>
              <a:ext uri="{FF2B5EF4-FFF2-40B4-BE49-F238E27FC236}">
                <a16:creationId xmlns:a16="http://schemas.microsoft.com/office/drawing/2014/main" id="{69338860-60E4-44A3-B6C1-0BC1315BA942}"/>
              </a:ext>
            </a:extLst>
          </p:cNvPr>
          <p:cNvSpPr/>
          <p:nvPr userDrawn="1"/>
        </p:nvSpPr>
        <p:spPr bwMode="ltGray">
          <a:xfrm>
            <a:off x="6271892"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4" name="Multiplication Sign 213">
            <a:extLst>
              <a:ext uri="{FF2B5EF4-FFF2-40B4-BE49-F238E27FC236}">
                <a16:creationId xmlns:a16="http://schemas.microsoft.com/office/drawing/2014/main" id="{DFD379AB-2220-4E7F-85FE-EBBE910DB5C2}"/>
              </a:ext>
            </a:extLst>
          </p:cNvPr>
          <p:cNvSpPr/>
          <p:nvPr userDrawn="1"/>
        </p:nvSpPr>
        <p:spPr bwMode="ltGray">
          <a:xfrm>
            <a:off x="8826629"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 name="Group 3">
            <a:extLst>
              <a:ext uri="{FF2B5EF4-FFF2-40B4-BE49-F238E27FC236}">
                <a16:creationId xmlns:a16="http://schemas.microsoft.com/office/drawing/2014/main" id="{8971C9C6-D4A9-4DFA-9E2D-9E501DB092DC}"/>
              </a:ext>
            </a:extLst>
          </p:cNvPr>
          <p:cNvGrpSpPr/>
          <p:nvPr userDrawn="1"/>
        </p:nvGrpSpPr>
        <p:grpSpPr bwMode="gray">
          <a:xfrm>
            <a:off x="3132278" y="2298246"/>
            <a:ext cx="718204" cy="544549"/>
            <a:chOff x="3132278" y="2298246"/>
            <a:chExt cx="718204" cy="544549"/>
          </a:xfrm>
        </p:grpSpPr>
        <p:sp>
          <p:nvSpPr>
            <p:cNvPr id="79" name="Freeform: Shape 78">
              <a:extLst>
                <a:ext uri="{FF2B5EF4-FFF2-40B4-BE49-F238E27FC236}">
                  <a16:creationId xmlns:a16="http://schemas.microsoft.com/office/drawing/2014/main" id="{19123BC5-D4FA-46FE-A2AC-4D6533EA9AB2}"/>
                </a:ext>
              </a:extLst>
            </p:cNvPr>
            <p:cNvSpPr/>
            <p:nvPr/>
          </p:nvSpPr>
          <p:spPr bwMode="gray">
            <a:xfrm>
              <a:off x="3194451" y="2298246"/>
              <a:ext cx="107195" cy="171511"/>
            </a:xfrm>
            <a:custGeom>
              <a:avLst/>
              <a:gdLst/>
              <a:ahLst/>
              <a:cxnLst/>
              <a:rect l="0" t="0" r="0" b="0"/>
              <a:pathLst>
                <a:path w="95250" h="152400">
                  <a:moveTo>
                    <a:pt x="81439" y="147161"/>
                  </a:moveTo>
                  <a:lnTo>
                    <a:pt x="20479" y="147161"/>
                  </a:lnTo>
                  <a:cubicBezTo>
                    <a:pt x="13811" y="147161"/>
                    <a:pt x="7144" y="141446"/>
                    <a:pt x="7144" y="133826"/>
                  </a:cubicBezTo>
                  <a:lnTo>
                    <a:pt x="7144" y="19526"/>
                  </a:lnTo>
                  <a:cubicBezTo>
                    <a:pt x="7144" y="12859"/>
                    <a:pt x="12859" y="7144"/>
                    <a:pt x="20479" y="7144"/>
                  </a:cubicBezTo>
                  <a:lnTo>
                    <a:pt x="81439" y="7144"/>
                  </a:lnTo>
                  <a:cubicBezTo>
                    <a:pt x="88106" y="7144"/>
                    <a:pt x="94774" y="12859"/>
                    <a:pt x="94774" y="20479"/>
                  </a:cubicBezTo>
                  <a:lnTo>
                    <a:pt x="94774" y="134779"/>
                  </a:lnTo>
                  <a:cubicBezTo>
                    <a:pt x="94774" y="141446"/>
                    <a:pt x="88106" y="147161"/>
                    <a:pt x="81439" y="1471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0" name="Freeform: Shape 79">
              <a:extLst>
                <a:ext uri="{FF2B5EF4-FFF2-40B4-BE49-F238E27FC236}">
                  <a16:creationId xmlns:a16="http://schemas.microsoft.com/office/drawing/2014/main" id="{5711D87E-2859-4301-A153-9C62DB528E0B}"/>
                </a:ext>
              </a:extLst>
            </p:cNvPr>
            <p:cNvSpPr/>
            <p:nvPr/>
          </p:nvSpPr>
          <p:spPr bwMode="gray">
            <a:xfrm>
              <a:off x="3293070" y="2417233"/>
              <a:ext cx="557412" cy="407339"/>
            </a:xfrm>
            <a:custGeom>
              <a:avLst/>
              <a:gdLst/>
              <a:ahLst/>
              <a:cxnLst/>
              <a:rect l="0" t="0" r="0" b="0"/>
              <a:pathLst>
                <a:path w="495300" h="361950">
                  <a:moveTo>
                    <a:pt x="488156" y="31909"/>
                  </a:moveTo>
                  <a:lnTo>
                    <a:pt x="439579" y="7144"/>
                  </a:lnTo>
                  <a:lnTo>
                    <a:pt x="7144" y="7144"/>
                  </a:lnTo>
                  <a:lnTo>
                    <a:pt x="7144" y="356711"/>
                  </a:lnTo>
                  <a:lnTo>
                    <a:pt x="433864" y="356711"/>
                  </a:lnTo>
                  <a:lnTo>
                    <a:pt x="488156" y="32813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1" name="Freeform: Shape 80">
              <a:extLst>
                <a:ext uri="{FF2B5EF4-FFF2-40B4-BE49-F238E27FC236}">
                  <a16:creationId xmlns:a16="http://schemas.microsoft.com/office/drawing/2014/main" id="{A4F64010-C37F-4B0B-8C4B-E5CD5398E636}"/>
                </a:ext>
              </a:extLst>
            </p:cNvPr>
            <p:cNvSpPr/>
            <p:nvPr/>
          </p:nvSpPr>
          <p:spPr bwMode="gray">
            <a:xfrm>
              <a:off x="3293070" y="2392577"/>
              <a:ext cx="557412" cy="64317"/>
            </a:xfrm>
            <a:custGeom>
              <a:avLst/>
              <a:gdLst/>
              <a:ahLst/>
              <a:cxnLst/>
              <a:rect l="0" t="0" r="0" b="0"/>
              <a:pathLst>
                <a:path w="495300" h="57150">
                  <a:moveTo>
                    <a:pt x="488156" y="53816"/>
                  </a:moveTo>
                  <a:lnTo>
                    <a:pt x="488156" y="49054"/>
                  </a:lnTo>
                  <a:cubicBezTo>
                    <a:pt x="488156" y="26194"/>
                    <a:pt x="469106" y="7144"/>
                    <a:pt x="446246" y="7144"/>
                  </a:cubicBezTo>
                  <a:lnTo>
                    <a:pt x="7144" y="7144"/>
                  </a:lnTo>
                  <a:lnTo>
                    <a:pt x="7144" y="53816"/>
                  </a:lnTo>
                  <a:lnTo>
                    <a:pt x="488156" y="5381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2" name="Freeform: Shape 81">
              <a:extLst>
                <a:ext uri="{FF2B5EF4-FFF2-40B4-BE49-F238E27FC236}">
                  <a16:creationId xmlns:a16="http://schemas.microsoft.com/office/drawing/2014/main" id="{DF5111A6-FF13-4B86-9A02-4968F86EFDFC}"/>
                </a:ext>
              </a:extLst>
            </p:cNvPr>
            <p:cNvSpPr/>
            <p:nvPr/>
          </p:nvSpPr>
          <p:spPr bwMode="gray">
            <a:xfrm>
              <a:off x="3293070" y="2778478"/>
              <a:ext cx="557412" cy="64317"/>
            </a:xfrm>
            <a:custGeom>
              <a:avLst/>
              <a:gdLst/>
              <a:ahLst/>
              <a:cxnLst/>
              <a:rect l="0" t="0" r="0" b="0"/>
              <a:pathLst>
                <a:path w="495300" h="57150">
                  <a:moveTo>
                    <a:pt x="7144" y="7144"/>
                  </a:moveTo>
                  <a:lnTo>
                    <a:pt x="7144" y="57626"/>
                  </a:lnTo>
                  <a:lnTo>
                    <a:pt x="446246" y="57626"/>
                  </a:lnTo>
                  <a:cubicBezTo>
                    <a:pt x="469106" y="57626"/>
                    <a:pt x="488156" y="38576"/>
                    <a:pt x="488156" y="15716"/>
                  </a:cubicBezTo>
                  <a:lnTo>
                    <a:pt x="488156"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3" name="Freeform: Shape 82">
              <a:extLst>
                <a:ext uri="{FF2B5EF4-FFF2-40B4-BE49-F238E27FC236}">
                  <a16:creationId xmlns:a16="http://schemas.microsoft.com/office/drawing/2014/main" id="{D46C1B4E-7932-4411-ADEE-738D4EB9AB4F}"/>
                </a:ext>
              </a:extLst>
            </p:cNvPr>
            <p:cNvSpPr/>
            <p:nvPr/>
          </p:nvSpPr>
          <p:spPr bwMode="gray">
            <a:xfrm>
              <a:off x="3132278" y="2346484"/>
              <a:ext cx="235828" cy="482376"/>
            </a:xfrm>
            <a:custGeom>
              <a:avLst/>
              <a:gdLst/>
              <a:ahLst/>
              <a:cxnLst/>
              <a:rect l="0" t="0" r="0" b="0"/>
              <a:pathLst>
                <a:path w="209550" h="428625">
                  <a:moveTo>
                    <a:pt x="205264" y="391001"/>
                  </a:moveTo>
                  <a:lnTo>
                    <a:pt x="109061" y="428149"/>
                  </a:lnTo>
                  <a:lnTo>
                    <a:pt x="7144" y="391001"/>
                  </a:lnTo>
                  <a:lnTo>
                    <a:pt x="7144" y="48101"/>
                  </a:lnTo>
                  <a:lnTo>
                    <a:pt x="106204" y="7144"/>
                  </a:lnTo>
                  <a:lnTo>
                    <a:pt x="205264" y="48101"/>
                  </a:ln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4" name="Freeform: Shape 83">
              <a:extLst>
                <a:ext uri="{FF2B5EF4-FFF2-40B4-BE49-F238E27FC236}">
                  <a16:creationId xmlns:a16="http://schemas.microsoft.com/office/drawing/2014/main" id="{403E67C2-61A7-4327-B9AE-EB39024D08C9}"/>
                </a:ext>
              </a:extLst>
            </p:cNvPr>
            <p:cNvSpPr/>
            <p:nvPr/>
          </p:nvSpPr>
          <p:spPr bwMode="gray">
            <a:xfrm>
              <a:off x="3132278" y="2327189"/>
              <a:ext cx="235828" cy="75036"/>
            </a:xfrm>
            <a:custGeom>
              <a:avLst/>
              <a:gdLst/>
              <a:ahLst/>
              <a:cxnLst/>
              <a:rect l="0" t="0" r="0" b="0"/>
              <a:pathLst>
                <a:path w="209550" h="66675">
                  <a:moveTo>
                    <a:pt x="205264" y="65246"/>
                  </a:moveTo>
                  <a:lnTo>
                    <a:pt x="205264" y="44291"/>
                  </a:lnTo>
                  <a:cubicBezTo>
                    <a:pt x="205264" y="23336"/>
                    <a:pt x="188119" y="7144"/>
                    <a:pt x="168116" y="7144"/>
                  </a:cubicBezTo>
                  <a:lnTo>
                    <a:pt x="44291" y="7144"/>
                  </a:lnTo>
                  <a:cubicBezTo>
                    <a:pt x="24289" y="7144"/>
                    <a:pt x="7144" y="24289"/>
                    <a:pt x="7144" y="44291"/>
                  </a:cubicBezTo>
                  <a:lnTo>
                    <a:pt x="7144" y="65246"/>
                  </a:lnTo>
                  <a:lnTo>
                    <a:pt x="205264" y="6524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5" name="Freeform: Shape 84">
              <a:extLst>
                <a:ext uri="{FF2B5EF4-FFF2-40B4-BE49-F238E27FC236}">
                  <a16:creationId xmlns:a16="http://schemas.microsoft.com/office/drawing/2014/main" id="{6D3A9CA2-5D0F-4251-A1DB-C27B4C28C03D}"/>
                </a:ext>
              </a:extLst>
            </p:cNvPr>
            <p:cNvSpPr/>
            <p:nvPr/>
          </p:nvSpPr>
          <p:spPr bwMode="gray">
            <a:xfrm>
              <a:off x="3132278" y="2778478"/>
              <a:ext cx="235828" cy="64317"/>
            </a:xfrm>
            <a:custGeom>
              <a:avLst/>
              <a:gdLst/>
              <a:ahLst/>
              <a:cxnLst/>
              <a:rect l="0" t="0" r="0" b="0"/>
              <a:pathLst>
                <a:path w="209550" h="57150">
                  <a:moveTo>
                    <a:pt x="7144" y="7144"/>
                  </a:moveTo>
                  <a:lnTo>
                    <a:pt x="7144" y="19526"/>
                  </a:lnTo>
                  <a:cubicBezTo>
                    <a:pt x="7144" y="40481"/>
                    <a:pt x="24289" y="56674"/>
                    <a:pt x="44291" y="56674"/>
                  </a:cubicBezTo>
                  <a:lnTo>
                    <a:pt x="167164" y="56674"/>
                  </a:lnTo>
                  <a:cubicBezTo>
                    <a:pt x="188119" y="56674"/>
                    <a:pt x="204311" y="39529"/>
                    <a:pt x="204311" y="19526"/>
                  </a:cubicBezTo>
                  <a:lnTo>
                    <a:pt x="204311"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6" name="Freeform: Shape 85">
              <a:extLst>
                <a:ext uri="{FF2B5EF4-FFF2-40B4-BE49-F238E27FC236}">
                  <a16:creationId xmlns:a16="http://schemas.microsoft.com/office/drawing/2014/main" id="{139DA858-1E17-41E2-A370-09FD78386FD7}"/>
                </a:ext>
              </a:extLst>
            </p:cNvPr>
            <p:cNvSpPr/>
            <p:nvPr/>
          </p:nvSpPr>
          <p:spPr bwMode="gray">
            <a:xfrm>
              <a:off x="3407769" y="2427952"/>
              <a:ext cx="375181" cy="375181"/>
            </a:xfrm>
            <a:custGeom>
              <a:avLst/>
              <a:gdLst/>
              <a:ahLst/>
              <a:cxnLst/>
              <a:rect l="0" t="0" r="0" b="0"/>
              <a:pathLst>
                <a:path w="333375" h="333375">
                  <a:moveTo>
                    <a:pt x="329089" y="168116"/>
                  </a:moveTo>
                  <a:cubicBezTo>
                    <a:pt x="329089" y="257019"/>
                    <a:pt x="257019" y="329089"/>
                    <a:pt x="168116" y="329089"/>
                  </a:cubicBezTo>
                  <a:cubicBezTo>
                    <a:pt x="79214" y="329089"/>
                    <a:pt x="7144" y="257019"/>
                    <a:pt x="7144" y="168116"/>
                  </a:cubicBezTo>
                  <a:cubicBezTo>
                    <a:pt x="7144" y="79214"/>
                    <a:pt x="79214" y="7144"/>
                    <a:pt x="168116" y="7144"/>
                  </a:cubicBezTo>
                  <a:cubicBezTo>
                    <a:pt x="257019" y="7144"/>
                    <a:pt x="329089" y="79214"/>
                    <a:pt x="329089" y="168116"/>
                  </a:cubicBez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7" name="Freeform: Shape 86">
              <a:extLst>
                <a:ext uri="{FF2B5EF4-FFF2-40B4-BE49-F238E27FC236}">
                  <a16:creationId xmlns:a16="http://schemas.microsoft.com/office/drawing/2014/main" id="{B982D7D2-16E2-4E71-A0C9-3E8F510C3D69}"/>
                </a:ext>
              </a:extLst>
            </p:cNvPr>
            <p:cNvSpPr/>
            <p:nvPr/>
          </p:nvSpPr>
          <p:spPr bwMode="gray">
            <a:xfrm>
              <a:off x="3436711" y="2456894"/>
              <a:ext cx="310864" cy="310864"/>
            </a:xfrm>
            <a:custGeom>
              <a:avLst/>
              <a:gdLst/>
              <a:ahLst/>
              <a:cxnLst/>
              <a:rect l="0" t="0" r="0" b="0"/>
              <a:pathLst>
                <a:path w="276225" h="276225">
                  <a:moveTo>
                    <a:pt x="277654" y="142399"/>
                  </a:moveTo>
                  <a:cubicBezTo>
                    <a:pt x="277654" y="217098"/>
                    <a:pt x="217098" y="277654"/>
                    <a:pt x="142399" y="277654"/>
                  </a:cubicBezTo>
                  <a:cubicBezTo>
                    <a:pt x="67699" y="277654"/>
                    <a:pt x="7144" y="217098"/>
                    <a:pt x="7144" y="142399"/>
                  </a:cubicBezTo>
                  <a:cubicBezTo>
                    <a:pt x="7144" y="67699"/>
                    <a:pt x="67699" y="7144"/>
                    <a:pt x="142399" y="7144"/>
                  </a:cubicBezTo>
                  <a:cubicBezTo>
                    <a:pt x="217098" y="7144"/>
                    <a:pt x="277654" y="67699"/>
                    <a:pt x="277654" y="142399"/>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8" name="Freeform: Shape 87">
              <a:extLst>
                <a:ext uri="{FF2B5EF4-FFF2-40B4-BE49-F238E27FC236}">
                  <a16:creationId xmlns:a16="http://schemas.microsoft.com/office/drawing/2014/main" id="{A6D67E79-9064-4B8F-BA3E-B5213A78A1AD}"/>
                </a:ext>
              </a:extLst>
            </p:cNvPr>
            <p:cNvSpPr/>
            <p:nvPr/>
          </p:nvSpPr>
          <p:spPr bwMode="gray">
            <a:xfrm>
              <a:off x="3588927" y="2609110"/>
              <a:ext cx="160792" cy="160792"/>
            </a:xfrm>
            <a:custGeom>
              <a:avLst/>
              <a:gdLst/>
              <a:ahLst/>
              <a:cxnLst/>
              <a:rect l="0" t="0" r="0" b="0"/>
              <a:pathLst>
                <a:path w="142875" h="142875">
                  <a:moveTo>
                    <a:pt x="7144" y="141446"/>
                  </a:moveTo>
                  <a:lnTo>
                    <a:pt x="7144" y="7144"/>
                  </a:lnTo>
                  <a:lnTo>
                    <a:pt x="142399" y="7144"/>
                  </a:lnTo>
                  <a:lnTo>
                    <a:pt x="142399" y="7144"/>
                  </a:lnTo>
                  <a:cubicBezTo>
                    <a:pt x="142399" y="81439"/>
                    <a:pt x="82391" y="141446"/>
                    <a:pt x="7144" y="141446"/>
                  </a:cubicBezTo>
                  <a:lnTo>
                    <a:pt x="7144" y="14144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9" name="Freeform: Shape 88">
              <a:extLst>
                <a:ext uri="{FF2B5EF4-FFF2-40B4-BE49-F238E27FC236}">
                  <a16:creationId xmlns:a16="http://schemas.microsoft.com/office/drawing/2014/main" id="{9881B2B0-E706-40DB-902E-6B6B6D6A4E6C}"/>
                </a:ext>
              </a:extLst>
            </p:cNvPr>
            <p:cNvSpPr/>
            <p:nvPr/>
          </p:nvSpPr>
          <p:spPr bwMode="gray">
            <a:xfrm>
              <a:off x="3497812" y="2517996"/>
              <a:ext cx="192950" cy="192950"/>
            </a:xfrm>
            <a:custGeom>
              <a:avLst/>
              <a:gdLst/>
              <a:ahLst/>
              <a:cxnLst/>
              <a:rect l="0" t="0" r="0" b="0"/>
              <a:pathLst>
                <a:path w="171450" h="171450">
                  <a:moveTo>
                    <a:pt x="169069" y="88106"/>
                  </a:moveTo>
                  <a:cubicBezTo>
                    <a:pt x="169069" y="132821"/>
                    <a:pt x="132821" y="169069"/>
                    <a:pt x="88106" y="169069"/>
                  </a:cubicBezTo>
                  <a:cubicBezTo>
                    <a:pt x="43392" y="169069"/>
                    <a:pt x="7144" y="132821"/>
                    <a:pt x="7144" y="88106"/>
                  </a:cubicBezTo>
                  <a:cubicBezTo>
                    <a:pt x="7144" y="43392"/>
                    <a:pt x="43392" y="7144"/>
                    <a:pt x="88106" y="7144"/>
                  </a:cubicBezTo>
                  <a:cubicBezTo>
                    <a:pt x="132821" y="7144"/>
                    <a:pt x="169069" y="43392"/>
                    <a:pt x="169069" y="8810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0" name="Freeform: Shape 89">
              <a:extLst>
                <a:ext uri="{FF2B5EF4-FFF2-40B4-BE49-F238E27FC236}">
                  <a16:creationId xmlns:a16="http://schemas.microsoft.com/office/drawing/2014/main" id="{A2AA46AB-18A0-4251-B4B2-A28EA46FABC6}"/>
                </a:ext>
              </a:extLst>
            </p:cNvPr>
            <p:cNvSpPr/>
            <p:nvPr/>
          </p:nvSpPr>
          <p:spPr bwMode="gray">
            <a:xfrm>
              <a:off x="3528898" y="2549081"/>
              <a:ext cx="75036" cy="75036"/>
            </a:xfrm>
            <a:custGeom>
              <a:avLst/>
              <a:gdLst/>
              <a:ahLst/>
              <a:cxnLst/>
              <a:rect l="0" t="0" r="0" b="0"/>
              <a:pathLst>
                <a:path w="66675" h="66675">
                  <a:moveTo>
                    <a:pt x="68104" y="37624"/>
                  </a:moveTo>
                  <a:cubicBezTo>
                    <a:pt x="68104" y="54457"/>
                    <a:pt x="54457" y="68104"/>
                    <a:pt x="37624" y="68104"/>
                  </a:cubicBezTo>
                  <a:cubicBezTo>
                    <a:pt x="20790" y="68104"/>
                    <a:pt x="7144" y="54457"/>
                    <a:pt x="7144" y="37624"/>
                  </a:cubicBezTo>
                  <a:cubicBezTo>
                    <a:pt x="7144" y="20790"/>
                    <a:pt x="20790" y="7144"/>
                    <a:pt x="37624" y="7144"/>
                  </a:cubicBezTo>
                  <a:cubicBezTo>
                    <a:pt x="54457" y="7144"/>
                    <a:pt x="68104" y="20790"/>
                    <a:pt x="68104" y="37624"/>
                  </a:cubicBezTo>
                  <a:close/>
                </a:path>
              </a:pathLst>
            </a:custGeom>
            <a:solidFill>
              <a:srgbClr val="FFFFFF"/>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1" name="Freeform: Shape 90">
              <a:extLst>
                <a:ext uri="{FF2B5EF4-FFF2-40B4-BE49-F238E27FC236}">
                  <a16:creationId xmlns:a16="http://schemas.microsoft.com/office/drawing/2014/main" id="{EF43424F-38F4-432B-AE52-7BC0881813F7}"/>
                </a:ext>
              </a:extLst>
            </p:cNvPr>
            <p:cNvSpPr/>
            <p:nvPr/>
          </p:nvSpPr>
          <p:spPr bwMode="gray">
            <a:xfrm>
              <a:off x="3388474" y="2416160"/>
              <a:ext cx="64317" cy="64317"/>
            </a:xfrm>
            <a:custGeom>
              <a:avLst/>
              <a:gdLst/>
              <a:ahLst/>
              <a:cxnLst/>
              <a:rect l="0" t="0" r="0" b="0"/>
              <a:pathLst>
                <a:path w="57150" h="57150">
                  <a:moveTo>
                    <a:pt x="58579" y="32861"/>
                  </a:moveTo>
                  <a:cubicBezTo>
                    <a:pt x="58579" y="47065"/>
                    <a:pt x="47065" y="58579"/>
                    <a:pt x="32861" y="58579"/>
                  </a:cubicBezTo>
                  <a:cubicBezTo>
                    <a:pt x="18658" y="58579"/>
                    <a:pt x="7144" y="47065"/>
                    <a:pt x="7144" y="32861"/>
                  </a:cubicBezTo>
                  <a:cubicBezTo>
                    <a:pt x="7144" y="18658"/>
                    <a:pt x="18658" y="7144"/>
                    <a:pt x="32861" y="7144"/>
                  </a:cubicBezTo>
                  <a:cubicBezTo>
                    <a:pt x="47065" y="7144"/>
                    <a:pt x="58579" y="18658"/>
                    <a:pt x="58579" y="328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92" name="Freeform: Shape 91">
              <a:extLst>
                <a:ext uri="{FF2B5EF4-FFF2-40B4-BE49-F238E27FC236}">
                  <a16:creationId xmlns:a16="http://schemas.microsoft.com/office/drawing/2014/main" id="{CA05F177-6194-465B-BE2A-800E5ED64142}"/>
                </a:ext>
              </a:extLst>
            </p:cNvPr>
            <p:cNvSpPr/>
            <p:nvPr/>
          </p:nvSpPr>
          <p:spPr bwMode="gray">
            <a:xfrm>
              <a:off x="3132278" y="2392577"/>
              <a:ext cx="96475" cy="396620"/>
            </a:xfrm>
            <a:custGeom>
              <a:avLst/>
              <a:gdLst/>
              <a:ahLst/>
              <a:cxnLst/>
              <a:rect l="0" t="0" r="0" b="0"/>
              <a:pathLst>
                <a:path w="85725" h="352425">
                  <a:moveTo>
                    <a:pt x="7144" y="7144"/>
                  </a:moveTo>
                  <a:lnTo>
                    <a:pt x="83344" y="7144"/>
                  </a:lnTo>
                  <a:lnTo>
                    <a:pt x="83344" y="350044"/>
                  </a:lnTo>
                  <a:lnTo>
                    <a:pt x="7144" y="35004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3" name="Freeform: Shape 92">
              <a:extLst>
                <a:ext uri="{FF2B5EF4-FFF2-40B4-BE49-F238E27FC236}">
                  <a16:creationId xmlns:a16="http://schemas.microsoft.com/office/drawing/2014/main" id="{83D552AA-E188-4FE9-820E-7624D3B5EABD}"/>
                </a:ext>
              </a:extLst>
            </p:cNvPr>
            <p:cNvSpPr/>
            <p:nvPr/>
          </p:nvSpPr>
          <p:spPr bwMode="gray">
            <a:xfrm>
              <a:off x="3451718" y="2316470"/>
              <a:ext cx="289425" cy="85756"/>
            </a:xfrm>
            <a:custGeom>
              <a:avLst/>
              <a:gdLst/>
              <a:ahLst/>
              <a:cxnLst/>
              <a:rect l="0" t="0" r="0" b="0"/>
              <a:pathLst>
                <a:path w="257175" h="76200">
                  <a:moveTo>
                    <a:pt x="251936" y="75724"/>
                  </a:moveTo>
                  <a:lnTo>
                    <a:pt x="7144" y="75724"/>
                  </a:lnTo>
                  <a:lnTo>
                    <a:pt x="41434" y="17621"/>
                  </a:lnTo>
                  <a:cubicBezTo>
                    <a:pt x="45244" y="10954"/>
                    <a:pt x="52864" y="7144"/>
                    <a:pt x="60484" y="7144"/>
                  </a:cubicBezTo>
                  <a:lnTo>
                    <a:pt x="198596" y="7144"/>
                  </a:lnTo>
                  <a:cubicBezTo>
                    <a:pt x="206216" y="7144"/>
                    <a:pt x="213836" y="10954"/>
                    <a:pt x="217646" y="17621"/>
                  </a:cubicBezTo>
                  <a:lnTo>
                    <a:pt x="251936" y="7572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grpSp>
    </p:spTree>
    <p:extLst>
      <p:ext uri="{BB962C8B-B14F-4D97-AF65-F5344CB8AC3E}">
        <p14:creationId xmlns:p14="http://schemas.microsoft.com/office/powerpoint/2010/main" val="244815617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9233744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0741050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0A4448-8B4F-4F84-BEA6-378F8B4C21E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8597D3A-8B4B-4AD6-8983-B806BDD7466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D18DA09-BA35-472D-A8E3-825D94CDE95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84214A3-EDDC-4B1A-8C29-3FDF7746F855}"/>
              </a:ext>
            </a:extLst>
          </p:cNvPr>
          <p:cNvSpPr>
            <a:spLocks noGrp="1"/>
          </p:cNvSpPr>
          <p:nvPr>
            <p:ph type="dt" sz="half" idx="10"/>
          </p:nvPr>
        </p:nvSpPr>
        <p:spPr/>
        <p:txBody>
          <a:bodyPr/>
          <a:lstStyle/>
          <a:p>
            <a:fld id="{D3568B9D-1451-43D8-B223-A73245BF3C49}" type="datetimeFigureOut">
              <a:rPr lang="en-US" smtClean="0"/>
              <a:t>10/28/2020</a:t>
            </a:fld>
            <a:endParaRPr lang="en-US"/>
          </a:p>
        </p:txBody>
      </p:sp>
      <p:sp>
        <p:nvSpPr>
          <p:cNvPr id="6" name="Footer Placeholder 5">
            <a:extLst>
              <a:ext uri="{FF2B5EF4-FFF2-40B4-BE49-F238E27FC236}">
                <a16:creationId xmlns:a16="http://schemas.microsoft.com/office/drawing/2014/main" id="{D929FC8D-3D8B-4936-A387-438E3FC440D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A104D81-9DAA-4A86-BA11-00B7BD87D9AE}"/>
              </a:ext>
            </a:extLst>
          </p:cNvPr>
          <p:cNvSpPr>
            <a:spLocks noGrp="1"/>
          </p:cNvSpPr>
          <p:nvPr>
            <p:ph type="sldNum" sz="quarter" idx="12"/>
          </p:nvPr>
        </p:nvSpPr>
        <p:spPr/>
        <p:txBody>
          <a:bodyPr/>
          <a:lstStyle/>
          <a:p>
            <a:fld id="{CA98C2EA-2CB5-4E6C-9A31-7D250C129D79}" type="slidenum">
              <a:rPr lang="en-US" smtClean="0"/>
              <a:t>‹#›</a:t>
            </a:fld>
            <a:endParaRPr lang="en-US"/>
          </a:p>
        </p:txBody>
      </p:sp>
    </p:spTree>
    <p:extLst>
      <p:ext uri="{BB962C8B-B14F-4D97-AF65-F5344CB8AC3E}">
        <p14:creationId xmlns:p14="http://schemas.microsoft.com/office/powerpoint/2010/main" val="1724071792"/>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94689988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1962399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Title Slide 3 ">
    <p:bg>
      <p:bgPr>
        <a:solidFill>
          <a:srgbClr val="000000"/>
        </a:solidFill>
        <a:effectLst/>
      </p:bgPr>
    </p:bg>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B75096FF-13CC-0248-B6F1-88D5C0332823}"/>
              </a:ext>
            </a:extLst>
          </p:cNvPr>
          <p:cNvSpPr>
            <a:spLocks noGrp="1"/>
          </p:cNvSpPr>
          <p:nvPr>
            <p:ph type="title" hasCustomPrompt="1"/>
          </p:nvPr>
        </p:nvSpPr>
        <p:spPr>
          <a:xfrm>
            <a:off x="360002" y="3231856"/>
            <a:ext cx="6564802" cy="1653640"/>
          </a:xfrm>
          <a:noFill/>
        </p:spPr>
        <p:txBody>
          <a:bodyPr lIns="0" tIns="0" rIns="0" bIns="182880" anchor="b" anchorCtr="0"/>
          <a:lstStyle>
            <a:lvl1pPr defTabSz="914367">
              <a:defRPr sz="4902" strike="noStrike" spc="-49" baseline="0">
                <a:solidFill>
                  <a:schemeClr val="bg1"/>
                </a:solidFill>
              </a:defRPr>
            </a:lvl1pPr>
          </a:lstStyle>
          <a:p>
            <a:pPr defTabSz="914367"/>
            <a:r>
              <a:rPr lang="en-US" sz="4902" spc="-49" dirty="0">
                <a:solidFill>
                  <a:srgbClr val="FFFFFF"/>
                </a:solidFill>
                <a:latin typeface="+mj-lt"/>
              </a:rPr>
              <a:t>Microsoft Azure Training Day: </a:t>
            </a:r>
            <a:br>
              <a:rPr lang="en-US" sz="4902" spc="-49" dirty="0">
                <a:solidFill>
                  <a:srgbClr val="0078D3"/>
                </a:solidFill>
                <a:latin typeface="+mj-lt"/>
              </a:rPr>
            </a:br>
            <a:r>
              <a:rPr lang="en-US" sz="4902" spc="-49" dirty="0">
                <a:solidFill>
                  <a:srgbClr val="50E6FF"/>
                </a:solidFill>
                <a:latin typeface="+mj-lt"/>
              </a:rPr>
              <a:t>Migrating Applications to the Cloud</a:t>
            </a:r>
          </a:p>
        </p:txBody>
      </p:sp>
      <p:pic>
        <p:nvPicPr>
          <p:cNvPr id="6" name="Picture 5">
            <a:extLst>
              <a:ext uri="{FF2B5EF4-FFF2-40B4-BE49-F238E27FC236}">
                <a16:creationId xmlns:a16="http://schemas.microsoft.com/office/drawing/2014/main" id="{414E37FF-12F6-394D-83D1-D72C5CB1EF3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pic>
        <p:nvPicPr>
          <p:cNvPr id="2" name="Picture 1">
            <a:extLst>
              <a:ext uri="{FF2B5EF4-FFF2-40B4-BE49-F238E27FC236}">
                <a16:creationId xmlns:a16="http://schemas.microsoft.com/office/drawing/2014/main" id="{0E35BB69-BA27-A546-9D3A-488B97064EF6}"/>
              </a:ext>
            </a:extLst>
          </p:cNvPr>
          <p:cNvPicPr>
            <a:picLocks noChangeAspect="1"/>
          </p:cNvPicPr>
          <p:nvPr userDrawn="1"/>
        </p:nvPicPr>
        <p:blipFill>
          <a:blip r:embed="rId3"/>
          <a:stretch>
            <a:fillRect/>
          </a:stretch>
        </p:blipFill>
        <p:spPr>
          <a:xfrm>
            <a:off x="7089138" y="1427085"/>
            <a:ext cx="3954738" cy="4003831"/>
          </a:xfrm>
          <a:prstGeom prst="rect">
            <a:avLst/>
          </a:prstGeom>
        </p:spPr>
      </p:pic>
    </p:spTree>
    <p:extLst>
      <p:ext uri="{BB962C8B-B14F-4D97-AF65-F5344CB8AC3E}">
        <p14:creationId xmlns:p14="http://schemas.microsoft.com/office/powerpoint/2010/main" val="234516694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solidFill>
                  <a:srgbClr val="3F3F3F"/>
                </a:solidFill>
              </a:defRPr>
            </a:lvl1pPr>
          </a:lstStyle>
          <a:p>
            <a:r>
              <a:rPr lang="en-US"/>
              <a:t>Click to edit Master title style</a:t>
            </a:r>
          </a:p>
        </p:txBody>
      </p:sp>
    </p:spTree>
    <p:extLst>
      <p:ext uri="{BB962C8B-B14F-4D97-AF65-F5344CB8AC3E}">
        <p14:creationId xmlns:p14="http://schemas.microsoft.com/office/powerpoint/2010/main" val="1824473663"/>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Walk-in">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B1A570A-3DF6-4E73-936C-B8EFE6BE0AFD}"/>
              </a:ext>
            </a:extLst>
          </p:cNvPr>
          <p:cNvPicPr>
            <a:picLocks noChangeAspect="1"/>
          </p:cNvPicPr>
          <p:nvPr/>
        </p:nvPicPr>
        <p:blipFill rotWithShape="1">
          <a:blip r:embed="rId2"/>
          <a:srcRect t="262" b="262"/>
          <a:stretch/>
        </p:blipFill>
        <p:spPr>
          <a:xfrm>
            <a:off x="1528" y="861"/>
            <a:ext cx="12188944" cy="6856281"/>
          </a:xfrm>
          <a:prstGeom prst="rect">
            <a:avLst/>
          </a:prstGeom>
        </p:spPr>
      </p:pic>
      <p:pic>
        <p:nvPicPr>
          <p:cNvPr id="4" name="MS logo white - EMF" descr="Microsoft logo white text version">
            <a:extLst>
              <a:ext uri="{FF2B5EF4-FFF2-40B4-BE49-F238E27FC236}">
                <a16:creationId xmlns:a16="http://schemas.microsoft.com/office/drawing/2014/main" id="{4D99DA5E-9A4A-407B-ACE6-5F9588DA0221}"/>
              </a:ext>
            </a:extLst>
          </p:cNvPr>
          <p:cNvPicPr>
            <a:picLocks noChangeAspect="1"/>
          </p:cNvPicPr>
          <p:nvPr/>
        </p:nvPicPr>
        <p:blipFill>
          <a:blip r:embed="rId3"/>
          <a:stretch>
            <a:fillRect/>
          </a:stretch>
        </p:blipFill>
        <p:spPr bwMode="white">
          <a:xfrm>
            <a:off x="584200" y="585788"/>
            <a:ext cx="1366245" cy="292608"/>
          </a:xfrm>
          <a:prstGeom prst="rect">
            <a:avLst/>
          </a:prstGeom>
        </p:spPr>
      </p:pic>
      <p:sp>
        <p:nvSpPr>
          <p:cNvPr id="5" name="Rectangle 4">
            <a:extLst>
              <a:ext uri="{FF2B5EF4-FFF2-40B4-BE49-F238E27FC236}">
                <a16:creationId xmlns:a16="http://schemas.microsoft.com/office/drawing/2014/main" id="{4951D116-D62F-4654-B645-CAA42BD9589F}"/>
              </a:ext>
            </a:extLst>
          </p:cNvPr>
          <p:cNvSpPr/>
          <p:nvPr/>
        </p:nvSpPr>
        <p:spPr bwMode="white">
          <a:xfrm>
            <a:off x="558801" y="3876645"/>
            <a:ext cx="4171951" cy="369332"/>
          </a:xfrm>
          <a:prstGeom prst="rect">
            <a:avLst/>
          </a:prstGeom>
        </p:spPr>
        <p:txBody>
          <a:bodyPr wrap="square" lIns="0" tIns="0" rIns="0" bIns="0">
            <a:spAutoFit/>
          </a:bodyPr>
          <a:lstStyle/>
          <a:p>
            <a:pPr marL="0" marR="0" lvl="0" indent="0" algn="l" defTabSz="932719"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6" name="Picture 5">
            <a:extLst>
              <a:ext uri="{FF2B5EF4-FFF2-40B4-BE49-F238E27FC236}">
                <a16:creationId xmlns:a16="http://schemas.microsoft.com/office/drawing/2014/main" id="{BC5F3211-D2D8-4D1C-A479-5841F4A39C07}"/>
              </a:ext>
            </a:extLst>
          </p:cNvPr>
          <p:cNvPicPr>
            <a:picLocks noChangeAspect="1"/>
          </p:cNvPicPr>
          <p:nvPr/>
        </p:nvPicPr>
        <p:blipFill>
          <a:blip r:embed="rId4"/>
          <a:stretch>
            <a:fillRect/>
          </a:stretch>
        </p:blipFill>
        <p:spPr>
          <a:xfrm>
            <a:off x="585089" y="2292761"/>
            <a:ext cx="4170171" cy="1150785"/>
          </a:xfrm>
          <a:prstGeom prst="rect">
            <a:avLst/>
          </a:prstGeom>
        </p:spPr>
      </p:pic>
    </p:spTree>
    <p:extLst>
      <p:ext uri="{BB962C8B-B14F-4D97-AF65-F5344CB8AC3E}">
        <p14:creationId xmlns:p14="http://schemas.microsoft.com/office/powerpoint/2010/main" val="606988537"/>
      </p:ext>
    </p:extLst>
  </p:cSld>
  <p:clrMapOvr>
    <a:overrideClrMapping bg1="dk1" tx1="lt1" bg2="dk2" tx2="lt2" accent1="accent1" accent2="accent2" accent3="accent3" accent4="accent4" accent5="accent5" accent6="accent6" hlink="hlink" folHlink="folHlink"/>
  </p:clrMapOvr>
  <p:transition>
    <p:fade/>
  </p:transition>
  <p:hf hdr="0" ftr="0" dt="0"/>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Walk-in - Amsterdam">
    <p:bg>
      <p:bgRef idx="1001">
        <a:schemeClr val="bg2"/>
      </p:bgRef>
    </p:bg>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F1DFFB8F-CE2F-4AB3-8CD0-C1655DA231EA}"/>
              </a:ext>
            </a:extLst>
          </p:cNvPr>
          <p:cNvPicPr>
            <a:picLocks noChangeAspect="1"/>
          </p:cNvPicPr>
          <p:nvPr/>
        </p:nvPicPr>
        <p:blipFill>
          <a:blip r:embed="rId2"/>
          <a:stretch>
            <a:fillRect/>
          </a:stretch>
        </p:blipFill>
        <p:spPr>
          <a:xfrm>
            <a:off x="3375661" y="0"/>
            <a:ext cx="8816340" cy="6858000"/>
          </a:xfrm>
          <a:prstGeom prst="rect">
            <a:avLst/>
          </a:prstGeom>
        </p:spPr>
      </p:pic>
      <p:pic>
        <p:nvPicPr>
          <p:cNvPr id="4" name="Picture 3" descr="A picture containing outdoor object&#10;&#10;Description generated with very high confidence">
            <a:extLst>
              <a:ext uri="{FF2B5EF4-FFF2-40B4-BE49-F238E27FC236}">
                <a16:creationId xmlns:a16="http://schemas.microsoft.com/office/drawing/2014/main" id="{4E890763-C8B3-4A75-A976-F589AB0BA071}"/>
              </a:ext>
            </a:extLst>
          </p:cNvPr>
          <p:cNvPicPr>
            <a:picLocks noChangeAspect="1"/>
          </p:cNvPicPr>
          <p:nvPr/>
        </p:nvPicPr>
        <p:blipFill rotWithShape="1">
          <a:blip r:embed="rId3"/>
          <a:srcRect t="262" b="262"/>
          <a:stretch/>
        </p:blipFill>
        <p:spPr>
          <a:xfrm>
            <a:off x="0" y="0"/>
            <a:ext cx="12188952" cy="68580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p:nvPicPr>
        <p:blipFill>
          <a:blip r:embed="rId4"/>
          <a:stretch>
            <a:fillRect/>
          </a:stretch>
        </p:blipFill>
        <p:spPr bwMode="white">
          <a:xfrm>
            <a:off x="584200" y="585788"/>
            <a:ext cx="1366245" cy="292608"/>
          </a:xfrm>
          <a:prstGeom prst="rect">
            <a:avLst/>
          </a:prstGeom>
        </p:spPr>
      </p:pic>
      <p:sp>
        <p:nvSpPr>
          <p:cNvPr id="9" name="Rectangle 8">
            <a:extLst>
              <a:ext uri="{FF2B5EF4-FFF2-40B4-BE49-F238E27FC236}">
                <a16:creationId xmlns:a16="http://schemas.microsoft.com/office/drawing/2014/main" id="{224EBE55-5E46-48C2-A2DA-89E068769E8D}"/>
              </a:ext>
            </a:extLst>
          </p:cNvPr>
          <p:cNvSpPr/>
          <p:nvPr/>
        </p:nvSpPr>
        <p:spPr bwMode="white">
          <a:xfrm>
            <a:off x="558801" y="3876645"/>
            <a:ext cx="4171951" cy="369332"/>
          </a:xfrm>
          <a:prstGeom prst="rect">
            <a:avLst/>
          </a:prstGeom>
        </p:spPr>
        <p:txBody>
          <a:bodyPr wrap="square" lIns="0" tIns="0" rIns="0" bIns="0">
            <a:spAutoFit/>
          </a:bodyPr>
          <a:lstStyle/>
          <a:p>
            <a:pPr marL="0" marR="0" lvl="0" indent="0" algn="l" defTabSz="932719"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12" name="Picture 11">
            <a:extLst>
              <a:ext uri="{FF2B5EF4-FFF2-40B4-BE49-F238E27FC236}">
                <a16:creationId xmlns:a16="http://schemas.microsoft.com/office/drawing/2014/main" id="{0FC5D200-6CEC-4229-8BC0-917AEB6D9378}"/>
              </a:ext>
            </a:extLst>
          </p:cNvPr>
          <p:cNvPicPr>
            <a:picLocks noChangeAspect="1"/>
          </p:cNvPicPr>
          <p:nvPr/>
        </p:nvPicPr>
        <p:blipFill>
          <a:blip r:embed="rId5"/>
          <a:stretch>
            <a:fillRect/>
          </a:stretch>
        </p:blipFill>
        <p:spPr>
          <a:xfrm>
            <a:off x="585089" y="2292761"/>
            <a:ext cx="4170171" cy="1150785"/>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p:nvSpPr>
        <p:spPr bwMode="white">
          <a:xfrm>
            <a:off x="558801" y="4833845"/>
            <a:ext cx="3156857" cy="276999"/>
          </a:xfrm>
          <a:prstGeom prst="rect">
            <a:avLst/>
          </a:prstGeom>
        </p:spPr>
        <p:txBody>
          <a:bodyPr wrap="square" lIns="0" tIns="0" rIns="0" bIns="0">
            <a:spAutoFit/>
          </a:bodyPr>
          <a:lstStyle/>
          <a:p>
            <a:pPr marL="0" marR="0" lvl="0" indent="0" algn="l" defTabSz="932719"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Amsterdam, Netherlands</a:t>
            </a:r>
          </a:p>
        </p:txBody>
      </p:sp>
    </p:spTree>
    <p:extLst>
      <p:ext uri="{BB962C8B-B14F-4D97-AF65-F5344CB8AC3E}">
        <p14:creationId xmlns:p14="http://schemas.microsoft.com/office/powerpoint/2010/main" val="6895101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Walk-in - Berlin">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D878597-A66F-48B7-9B78-2A8098E557F4}"/>
              </a:ext>
            </a:extLst>
          </p:cNvPr>
          <p:cNvPicPr>
            <a:picLocks noChangeAspect="1"/>
          </p:cNvPicPr>
          <p:nvPr/>
        </p:nvPicPr>
        <p:blipFill>
          <a:blip r:embed="rId2"/>
          <a:stretch>
            <a:fillRect/>
          </a:stretch>
        </p:blipFill>
        <p:spPr>
          <a:xfrm>
            <a:off x="5334000" y="0"/>
            <a:ext cx="6858000" cy="6858000"/>
          </a:xfrm>
          <a:prstGeom prst="rect">
            <a:avLst/>
          </a:prstGeom>
        </p:spPr>
      </p:pic>
      <p:pic>
        <p:nvPicPr>
          <p:cNvPr id="4" name="Picture 3" descr="A picture containing outdoor object&#10;&#10;Description generated with very high confidence">
            <a:extLst>
              <a:ext uri="{FF2B5EF4-FFF2-40B4-BE49-F238E27FC236}">
                <a16:creationId xmlns:a16="http://schemas.microsoft.com/office/drawing/2014/main" id="{4E890763-C8B3-4A75-A976-F589AB0BA071}"/>
              </a:ext>
            </a:extLst>
          </p:cNvPr>
          <p:cNvPicPr>
            <a:picLocks noChangeAspect="1"/>
          </p:cNvPicPr>
          <p:nvPr/>
        </p:nvPicPr>
        <p:blipFill rotWithShape="1">
          <a:blip r:embed="rId3"/>
          <a:srcRect t="262" b="262"/>
          <a:stretch/>
        </p:blipFill>
        <p:spPr>
          <a:xfrm>
            <a:off x="0" y="0"/>
            <a:ext cx="12188952" cy="68580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p:nvPicPr>
        <p:blipFill>
          <a:blip r:embed="rId4"/>
          <a:stretch>
            <a:fillRect/>
          </a:stretch>
        </p:blipFill>
        <p:spPr bwMode="white">
          <a:xfrm>
            <a:off x="584200" y="585788"/>
            <a:ext cx="1366245" cy="292608"/>
          </a:xfrm>
          <a:prstGeom prst="rect">
            <a:avLst/>
          </a:prstGeom>
        </p:spPr>
      </p:pic>
      <p:sp>
        <p:nvSpPr>
          <p:cNvPr id="9" name="Rectangle 8">
            <a:extLst>
              <a:ext uri="{FF2B5EF4-FFF2-40B4-BE49-F238E27FC236}">
                <a16:creationId xmlns:a16="http://schemas.microsoft.com/office/drawing/2014/main" id="{224EBE55-5E46-48C2-A2DA-89E068769E8D}"/>
              </a:ext>
            </a:extLst>
          </p:cNvPr>
          <p:cNvSpPr/>
          <p:nvPr/>
        </p:nvSpPr>
        <p:spPr bwMode="white">
          <a:xfrm>
            <a:off x="558801" y="3876645"/>
            <a:ext cx="4171951" cy="369332"/>
          </a:xfrm>
          <a:prstGeom prst="rect">
            <a:avLst/>
          </a:prstGeom>
        </p:spPr>
        <p:txBody>
          <a:bodyPr wrap="square" lIns="0" tIns="0" rIns="0" bIns="0">
            <a:spAutoFit/>
          </a:bodyPr>
          <a:lstStyle/>
          <a:p>
            <a:pPr marL="0" marR="0" lvl="0" indent="0" algn="l" defTabSz="932719"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12" name="Picture 11">
            <a:extLst>
              <a:ext uri="{FF2B5EF4-FFF2-40B4-BE49-F238E27FC236}">
                <a16:creationId xmlns:a16="http://schemas.microsoft.com/office/drawing/2014/main" id="{0FC5D200-6CEC-4229-8BC0-917AEB6D9378}"/>
              </a:ext>
            </a:extLst>
          </p:cNvPr>
          <p:cNvPicPr>
            <a:picLocks noChangeAspect="1"/>
          </p:cNvPicPr>
          <p:nvPr/>
        </p:nvPicPr>
        <p:blipFill>
          <a:blip r:embed="rId5"/>
          <a:stretch>
            <a:fillRect/>
          </a:stretch>
        </p:blipFill>
        <p:spPr>
          <a:xfrm>
            <a:off x="585089" y="2292761"/>
            <a:ext cx="4170171" cy="1150785"/>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p:nvSpPr>
        <p:spPr bwMode="white">
          <a:xfrm>
            <a:off x="558801" y="4833845"/>
            <a:ext cx="3156857" cy="276999"/>
          </a:xfrm>
          <a:prstGeom prst="rect">
            <a:avLst/>
          </a:prstGeom>
        </p:spPr>
        <p:txBody>
          <a:bodyPr wrap="square" lIns="0" tIns="0" rIns="0" bIns="0">
            <a:spAutoFit/>
          </a:bodyPr>
          <a:lstStyle/>
          <a:p>
            <a:pPr marL="0" marR="0" lvl="0" indent="0" algn="l" defTabSz="932719"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Berlin, Germany</a:t>
            </a:r>
          </a:p>
        </p:txBody>
      </p:sp>
    </p:spTree>
    <p:extLst>
      <p:ext uri="{BB962C8B-B14F-4D97-AF65-F5344CB8AC3E}">
        <p14:creationId xmlns:p14="http://schemas.microsoft.com/office/powerpoint/2010/main" val="10930632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Walk-in - Dubai">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01F6481-841B-4D81-8C52-4FFBA0F6A46F}"/>
              </a:ext>
            </a:extLst>
          </p:cNvPr>
          <p:cNvPicPr>
            <a:picLocks noChangeAspect="1"/>
          </p:cNvPicPr>
          <p:nvPr/>
        </p:nvPicPr>
        <p:blipFill>
          <a:blip r:embed="rId2"/>
          <a:stretch>
            <a:fillRect/>
          </a:stretch>
        </p:blipFill>
        <p:spPr>
          <a:xfrm>
            <a:off x="5334000" y="0"/>
            <a:ext cx="6858000" cy="6858000"/>
          </a:xfrm>
          <a:prstGeom prst="rect">
            <a:avLst/>
          </a:prstGeom>
        </p:spPr>
      </p:pic>
      <p:pic>
        <p:nvPicPr>
          <p:cNvPr id="4" name="Picture 3" descr="A picture containing outdoor object&#10;&#10;Description generated with very high confidence">
            <a:extLst>
              <a:ext uri="{FF2B5EF4-FFF2-40B4-BE49-F238E27FC236}">
                <a16:creationId xmlns:a16="http://schemas.microsoft.com/office/drawing/2014/main" id="{4E890763-C8B3-4A75-A976-F589AB0BA071}"/>
              </a:ext>
            </a:extLst>
          </p:cNvPr>
          <p:cNvPicPr>
            <a:picLocks noChangeAspect="1"/>
          </p:cNvPicPr>
          <p:nvPr/>
        </p:nvPicPr>
        <p:blipFill rotWithShape="1">
          <a:blip r:embed="rId3"/>
          <a:srcRect t="262" b="262"/>
          <a:stretch/>
        </p:blipFill>
        <p:spPr>
          <a:xfrm>
            <a:off x="0" y="0"/>
            <a:ext cx="12188952" cy="68580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p:nvPicPr>
        <p:blipFill>
          <a:blip r:embed="rId4"/>
          <a:stretch>
            <a:fillRect/>
          </a:stretch>
        </p:blipFill>
        <p:spPr bwMode="white">
          <a:xfrm>
            <a:off x="584200" y="585788"/>
            <a:ext cx="1366245" cy="292608"/>
          </a:xfrm>
          <a:prstGeom prst="rect">
            <a:avLst/>
          </a:prstGeom>
        </p:spPr>
      </p:pic>
      <p:sp>
        <p:nvSpPr>
          <p:cNvPr id="9" name="Rectangle 8">
            <a:extLst>
              <a:ext uri="{FF2B5EF4-FFF2-40B4-BE49-F238E27FC236}">
                <a16:creationId xmlns:a16="http://schemas.microsoft.com/office/drawing/2014/main" id="{224EBE55-5E46-48C2-A2DA-89E068769E8D}"/>
              </a:ext>
            </a:extLst>
          </p:cNvPr>
          <p:cNvSpPr/>
          <p:nvPr/>
        </p:nvSpPr>
        <p:spPr bwMode="white">
          <a:xfrm>
            <a:off x="558801" y="3876645"/>
            <a:ext cx="4171951" cy="369332"/>
          </a:xfrm>
          <a:prstGeom prst="rect">
            <a:avLst/>
          </a:prstGeom>
        </p:spPr>
        <p:txBody>
          <a:bodyPr wrap="square" lIns="0" tIns="0" rIns="0" bIns="0">
            <a:spAutoFit/>
          </a:bodyPr>
          <a:lstStyle/>
          <a:p>
            <a:pPr marL="0" marR="0" lvl="0" indent="0" algn="l" defTabSz="932719"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12" name="Picture 11">
            <a:extLst>
              <a:ext uri="{FF2B5EF4-FFF2-40B4-BE49-F238E27FC236}">
                <a16:creationId xmlns:a16="http://schemas.microsoft.com/office/drawing/2014/main" id="{0FC5D200-6CEC-4229-8BC0-917AEB6D9378}"/>
              </a:ext>
            </a:extLst>
          </p:cNvPr>
          <p:cNvPicPr>
            <a:picLocks noChangeAspect="1"/>
          </p:cNvPicPr>
          <p:nvPr/>
        </p:nvPicPr>
        <p:blipFill>
          <a:blip r:embed="rId5"/>
          <a:stretch>
            <a:fillRect/>
          </a:stretch>
        </p:blipFill>
        <p:spPr>
          <a:xfrm>
            <a:off x="585089" y="2292761"/>
            <a:ext cx="4170171" cy="1150785"/>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p:nvSpPr>
        <p:spPr bwMode="white">
          <a:xfrm>
            <a:off x="558801" y="4833844"/>
            <a:ext cx="3156857" cy="276999"/>
          </a:xfrm>
          <a:prstGeom prst="rect">
            <a:avLst/>
          </a:prstGeom>
        </p:spPr>
        <p:txBody>
          <a:bodyPr wrap="square" lIns="0" tIns="0" rIns="0" bIns="0">
            <a:spAutoFit/>
          </a:bodyPr>
          <a:lstStyle/>
          <a:p>
            <a:pPr marL="0" marR="0" lvl="0" indent="0" algn="l" defTabSz="932719"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Dubai, United Arab Emirates</a:t>
            </a:r>
          </a:p>
        </p:txBody>
      </p:sp>
    </p:spTree>
    <p:extLst>
      <p:ext uri="{BB962C8B-B14F-4D97-AF65-F5344CB8AC3E}">
        <p14:creationId xmlns:p14="http://schemas.microsoft.com/office/powerpoint/2010/main" val="27879168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Walk-in - Hong Kong">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BB37EB0-3E44-4294-88FB-CDAB5D37ABCC}"/>
              </a:ext>
            </a:extLst>
          </p:cNvPr>
          <p:cNvPicPr>
            <a:picLocks noChangeAspect="1"/>
          </p:cNvPicPr>
          <p:nvPr/>
        </p:nvPicPr>
        <p:blipFill>
          <a:blip r:embed="rId2"/>
          <a:stretch>
            <a:fillRect/>
          </a:stretch>
        </p:blipFill>
        <p:spPr>
          <a:xfrm>
            <a:off x="5334000" y="0"/>
            <a:ext cx="6858000" cy="6858000"/>
          </a:xfrm>
          <a:prstGeom prst="rect">
            <a:avLst/>
          </a:prstGeom>
        </p:spPr>
      </p:pic>
      <p:pic>
        <p:nvPicPr>
          <p:cNvPr id="4" name="Picture 3" descr="A picture containing outdoor object&#10;&#10;Description generated with very high confidence">
            <a:extLst>
              <a:ext uri="{FF2B5EF4-FFF2-40B4-BE49-F238E27FC236}">
                <a16:creationId xmlns:a16="http://schemas.microsoft.com/office/drawing/2014/main" id="{4E890763-C8B3-4A75-A976-F589AB0BA071}"/>
              </a:ext>
            </a:extLst>
          </p:cNvPr>
          <p:cNvPicPr>
            <a:picLocks noChangeAspect="1"/>
          </p:cNvPicPr>
          <p:nvPr/>
        </p:nvPicPr>
        <p:blipFill rotWithShape="1">
          <a:blip r:embed="rId3"/>
          <a:srcRect t="262" b="262"/>
          <a:stretch/>
        </p:blipFill>
        <p:spPr>
          <a:xfrm>
            <a:off x="0" y="0"/>
            <a:ext cx="12188952" cy="68580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p:nvPicPr>
        <p:blipFill>
          <a:blip r:embed="rId4"/>
          <a:stretch>
            <a:fillRect/>
          </a:stretch>
        </p:blipFill>
        <p:spPr bwMode="white">
          <a:xfrm>
            <a:off x="584200" y="585788"/>
            <a:ext cx="1366245" cy="292608"/>
          </a:xfrm>
          <a:prstGeom prst="rect">
            <a:avLst/>
          </a:prstGeom>
        </p:spPr>
      </p:pic>
      <p:sp>
        <p:nvSpPr>
          <p:cNvPr id="9" name="Rectangle 8">
            <a:extLst>
              <a:ext uri="{FF2B5EF4-FFF2-40B4-BE49-F238E27FC236}">
                <a16:creationId xmlns:a16="http://schemas.microsoft.com/office/drawing/2014/main" id="{224EBE55-5E46-48C2-A2DA-89E068769E8D}"/>
              </a:ext>
            </a:extLst>
          </p:cNvPr>
          <p:cNvSpPr/>
          <p:nvPr/>
        </p:nvSpPr>
        <p:spPr bwMode="white">
          <a:xfrm>
            <a:off x="558801" y="3876645"/>
            <a:ext cx="4171951" cy="369332"/>
          </a:xfrm>
          <a:prstGeom prst="rect">
            <a:avLst/>
          </a:prstGeom>
        </p:spPr>
        <p:txBody>
          <a:bodyPr wrap="square" lIns="0" tIns="0" rIns="0" bIns="0">
            <a:spAutoFit/>
          </a:bodyPr>
          <a:lstStyle/>
          <a:p>
            <a:pPr marL="0" marR="0" lvl="0" indent="0" algn="l" defTabSz="932719"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12" name="Picture 11">
            <a:extLst>
              <a:ext uri="{FF2B5EF4-FFF2-40B4-BE49-F238E27FC236}">
                <a16:creationId xmlns:a16="http://schemas.microsoft.com/office/drawing/2014/main" id="{0FC5D200-6CEC-4229-8BC0-917AEB6D9378}"/>
              </a:ext>
            </a:extLst>
          </p:cNvPr>
          <p:cNvPicPr>
            <a:picLocks noChangeAspect="1"/>
          </p:cNvPicPr>
          <p:nvPr/>
        </p:nvPicPr>
        <p:blipFill>
          <a:blip r:embed="rId5"/>
          <a:stretch>
            <a:fillRect/>
          </a:stretch>
        </p:blipFill>
        <p:spPr>
          <a:xfrm>
            <a:off x="585089" y="2292761"/>
            <a:ext cx="4170171" cy="1150785"/>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p:nvSpPr>
        <p:spPr bwMode="white">
          <a:xfrm>
            <a:off x="558801" y="4833845"/>
            <a:ext cx="3156857" cy="276999"/>
          </a:xfrm>
          <a:prstGeom prst="rect">
            <a:avLst/>
          </a:prstGeom>
        </p:spPr>
        <p:txBody>
          <a:bodyPr wrap="square" lIns="0" tIns="0" rIns="0" bIns="0">
            <a:spAutoFit/>
          </a:bodyPr>
          <a:lstStyle/>
          <a:p>
            <a:pPr marL="0" marR="0" lvl="0" indent="0" algn="l" defTabSz="932719"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Hong Kong, China</a:t>
            </a:r>
          </a:p>
        </p:txBody>
      </p:sp>
    </p:spTree>
    <p:extLst>
      <p:ext uri="{BB962C8B-B14F-4D97-AF65-F5344CB8AC3E}">
        <p14:creationId xmlns:p14="http://schemas.microsoft.com/office/powerpoint/2010/main" val="14762337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Walk-in - Johannesburg">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83D1353-C378-4EB9-86AA-27082DCB7C35}"/>
              </a:ext>
            </a:extLst>
          </p:cNvPr>
          <p:cNvPicPr>
            <a:picLocks noChangeAspect="1"/>
          </p:cNvPicPr>
          <p:nvPr/>
        </p:nvPicPr>
        <p:blipFill>
          <a:blip r:embed="rId2"/>
          <a:stretch>
            <a:fillRect/>
          </a:stretch>
        </p:blipFill>
        <p:spPr>
          <a:xfrm>
            <a:off x="5334000" y="0"/>
            <a:ext cx="6858000" cy="6858000"/>
          </a:xfrm>
          <a:prstGeom prst="rect">
            <a:avLst/>
          </a:prstGeom>
        </p:spPr>
      </p:pic>
      <p:pic>
        <p:nvPicPr>
          <p:cNvPr id="4" name="Picture 3" descr="A picture containing outdoor object&#10;&#10;Description generated with very high confidence">
            <a:extLst>
              <a:ext uri="{FF2B5EF4-FFF2-40B4-BE49-F238E27FC236}">
                <a16:creationId xmlns:a16="http://schemas.microsoft.com/office/drawing/2014/main" id="{4E890763-C8B3-4A75-A976-F589AB0BA071}"/>
              </a:ext>
            </a:extLst>
          </p:cNvPr>
          <p:cNvPicPr>
            <a:picLocks noChangeAspect="1"/>
          </p:cNvPicPr>
          <p:nvPr/>
        </p:nvPicPr>
        <p:blipFill rotWithShape="1">
          <a:blip r:embed="rId3"/>
          <a:srcRect t="262" b="262"/>
          <a:stretch/>
        </p:blipFill>
        <p:spPr>
          <a:xfrm>
            <a:off x="0" y="0"/>
            <a:ext cx="12188952" cy="68580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p:nvPicPr>
        <p:blipFill>
          <a:blip r:embed="rId4"/>
          <a:stretch>
            <a:fillRect/>
          </a:stretch>
        </p:blipFill>
        <p:spPr bwMode="white">
          <a:xfrm>
            <a:off x="584200" y="585788"/>
            <a:ext cx="1366245" cy="292608"/>
          </a:xfrm>
          <a:prstGeom prst="rect">
            <a:avLst/>
          </a:prstGeom>
        </p:spPr>
      </p:pic>
      <p:sp>
        <p:nvSpPr>
          <p:cNvPr id="9" name="Rectangle 8">
            <a:extLst>
              <a:ext uri="{FF2B5EF4-FFF2-40B4-BE49-F238E27FC236}">
                <a16:creationId xmlns:a16="http://schemas.microsoft.com/office/drawing/2014/main" id="{224EBE55-5E46-48C2-A2DA-89E068769E8D}"/>
              </a:ext>
            </a:extLst>
          </p:cNvPr>
          <p:cNvSpPr/>
          <p:nvPr/>
        </p:nvSpPr>
        <p:spPr bwMode="white">
          <a:xfrm>
            <a:off x="558801" y="3876645"/>
            <a:ext cx="4171951" cy="369332"/>
          </a:xfrm>
          <a:prstGeom prst="rect">
            <a:avLst/>
          </a:prstGeom>
        </p:spPr>
        <p:txBody>
          <a:bodyPr wrap="square" lIns="0" tIns="0" rIns="0" bIns="0">
            <a:spAutoFit/>
          </a:bodyPr>
          <a:lstStyle/>
          <a:p>
            <a:pPr marL="0" marR="0" lvl="0" indent="0" algn="l" defTabSz="932719"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12" name="Picture 11">
            <a:extLst>
              <a:ext uri="{FF2B5EF4-FFF2-40B4-BE49-F238E27FC236}">
                <a16:creationId xmlns:a16="http://schemas.microsoft.com/office/drawing/2014/main" id="{0FC5D200-6CEC-4229-8BC0-917AEB6D9378}"/>
              </a:ext>
            </a:extLst>
          </p:cNvPr>
          <p:cNvPicPr>
            <a:picLocks noChangeAspect="1"/>
          </p:cNvPicPr>
          <p:nvPr/>
        </p:nvPicPr>
        <p:blipFill>
          <a:blip r:embed="rId5"/>
          <a:stretch>
            <a:fillRect/>
          </a:stretch>
        </p:blipFill>
        <p:spPr>
          <a:xfrm>
            <a:off x="585089" y="2292761"/>
            <a:ext cx="4170171" cy="1150785"/>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p:nvSpPr>
        <p:spPr bwMode="white">
          <a:xfrm>
            <a:off x="558801" y="4833844"/>
            <a:ext cx="3156857" cy="276999"/>
          </a:xfrm>
          <a:prstGeom prst="rect">
            <a:avLst/>
          </a:prstGeom>
        </p:spPr>
        <p:txBody>
          <a:bodyPr wrap="square" lIns="0" tIns="0" rIns="0" bIns="0">
            <a:spAutoFit/>
          </a:bodyPr>
          <a:lstStyle/>
          <a:p>
            <a:pPr marL="0" marR="0" lvl="0" indent="0" algn="l" defTabSz="932719"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Johannesburg, South Africa</a:t>
            </a:r>
          </a:p>
        </p:txBody>
      </p:sp>
    </p:spTree>
    <p:extLst>
      <p:ext uri="{BB962C8B-B14F-4D97-AF65-F5344CB8AC3E}">
        <p14:creationId xmlns:p14="http://schemas.microsoft.com/office/powerpoint/2010/main" val="27802481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C08580-DAA0-4670-B709-95EAB50AB23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25954D6-1BA6-4973-9DF2-353A1D3E24B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35D8E59-D006-4F8C-BEC1-690A23BD760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FC69BE9-2479-417F-A4EC-EC8CEE00F63B}"/>
              </a:ext>
            </a:extLst>
          </p:cNvPr>
          <p:cNvSpPr>
            <a:spLocks noGrp="1"/>
          </p:cNvSpPr>
          <p:nvPr>
            <p:ph type="dt" sz="half" idx="10"/>
          </p:nvPr>
        </p:nvSpPr>
        <p:spPr/>
        <p:txBody>
          <a:bodyPr/>
          <a:lstStyle/>
          <a:p>
            <a:fld id="{D3568B9D-1451-43D8-B223-A73245BF3C49}" type="datetimeFigureOut">
              <a:rPr lang="en-US" smtClean="0"/>
              <a:t>10/28/2020</a:t>
            </a:fld>
            <a:endParaRPr lang="en-US"/>
          </a:p>
        </p:txBody>
      </p:sp>
      <p:sp>
        <p:nvSpPr>
          <p:cNvPr id="6" name="Footer Placeholder 5">
            <a:extLst>
              <a:ext uri="{FF2B5EF4-FFF2-40B4-BE49-F238E27FC236}">
                <a16:creationId xmlns:a16="http://schemas.microsoft.com/office/drawing/2014/main" id="{D80A79B3-27C0-4157-AB40-C520A75935D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AD35763-A2AB-405F-A0D5-55657898AF98}"/>
              </a:ext>
            </a:extLst>
          </p:cNvPr>
          <p:cNvSpPr>
            <a:spLocks noGrp="1"/>
          </p:cNvSpPr>
          <p:nvPr>
            <p:ph type="sldNum" sz="quarter" idx="12"/>
          </p:nvPr>
        </p:nvSpPr>
        <p:spPr/>
        <p:txBody>
          <a:bodyPr/>
          <a:lstStyle/>
          <a:p>
            <a:fld id="{CA98C2EA-2CB5-4E6C-9A31-7D250C129D79}" type="slidenum">
              <a:rPr lang="en-US" smtClean="0"/>
              <a:t>‹#›</a:t>
            </a:fld>
            <a:endParaRPr lang="en-US"/>
          </a:p>
        </p:txBody>
      </p:sp>
    </p:spTree>
    <p:extLst>
      <p:ext uri="{BB962C8B-B14F-4D97-AF65-F5344CB8AC3E}">
        <p14:creationId xmlns:p14="http://schemas.microsoft.com/office/powerpoint/2010/main" val="1498251778"/>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Walk-in - London">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061230B-5238-4A52-A85A-8767C4E9EDF0}"/>
              </a:ext>
            </a:extLst>
          </p:cNvPr>
          <p:cNvPicPr>
            <a:picLocks noChangeAspect="1"/>
          </p:cNvPicPr>
          <p:nvPr/>
        </p:nvPicPr>
        <p:blipFill>
          <a:blip r:embed="rId2"/>
          <a:stretch>
            <a:fillRect/>
          </a:stretch>
        </p:blipFill>
        <p:spPr>
          <a:xfrm>
            <a:off x="5334000" y="0"/>
            <a:ext cx="6858000" cy="6858000"/>
          </a:xfrm>
          <a:prstGeom prst="rect">
            <a:avLst/>
          </a:prstGeom>
        </p:spPr>
      </p:pic>
      <p:pic>
        <p:nvPicPr>
          <p:cNvPr id="4" name="Picture 3" descr="A picture containing outdoor object&#10;&#10;Description generated with very high confidence">
            <a:extLst>
              <a:ext uri="{FF2B5EF4-FFF2-40B4-BE49-F238E27FC236}">
                <a16:creationId xmlns:a16="http://schemas.microsoft.com/office/drawing/2014/main" id="{4E890763-C8B3-4A75-A976-F589AB0BA071}"/>
              </a:ext>
            </a:extLst>
          </p:cNvPr>
          <p:cNvPicPr>
            <a:picLocks noChangeAspect="1"/>
          </p:cNvPicPr>
          <p:nvPr/>
        </p:nvPicPr>
        <p:blipFill rotWithShape="1">
          <a:blip r:embed="rId3"/>
          <a:srcRect t="262" b="262"/>
          <a:stretch/>
        </p:blipFill>
        <p:spPr>
          <a:xfrm>
            <a:off x="0" y="0"/>
            <a:ext cx="12188952" cy="68580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p:nvPicPr>
        <p:blipFill>
          <a:blip r:embed="rId4"/>
          <a:stretch>
            <a:fillRect/>
          </a:stretch>
        </p:blipFill>
        <p:spPr bwMode="white">
          <a:xfrm>
            <a:off x="584200" y="585788"/>
            <a:ext cx="1366245" cy="292608"/>
          </a:xfrm>
          <a:prstGeom prst="rect">
            <a:avLst/>
          </a:prstGeom>
        </p:spPr>
      </p:pic>
      <p:sp>
        <p:nvSpPr>
          <p:cNvPr id="9" name="Rectangle 8">
            <a:extLst>
              <a:ext uri="{FF2B5EF4-FFF2-40B4-BE49-F238E27FC236}">
                <a16:creationId xmlns:a16="http://schemas.microsoft.com/office/drawing/2014/main" id="{224EBE55-5E46-48C2-A2DA-89E068769E8D}"/>
              </a:ext>
            </a:extLst>
          </p:cNvPr>
          <p:cNvSpPr/>
          <p:nvPr/>
        </p:nvSpPr>
        <p:spPr bwMode="white">
          <a:xfrm>
            <a:off x="558801" y="3876645"/>
            <a:ext cx="4171951" cy="369332"/>
          </a:xfrm>
          <a:prstGeom prst="rect">
            <a:avLst/>
          </a:prstGeom>
        </p:spPr>
        <p:txBody>
          <a:bodyPr wrap="square" lIns="0" tIns="0" rIns="0" bIns="0">
            <a:spAutoFit/>
          </a:bodyPr>
          <a:lstStyle/>
          <a:p>
            <a:pPr marL="0" marR="0" lvl="0" indent="0" algn="l" defTabSz="932719"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12" name="Picture 11">
            <a:extLst>
              <a:ext uri="{FF2B5EF4-FFF2-40B4-BE49-F238E27FC236}">
                <a16:creationId xmlns:a16="http://schemas.microsoft.com/office/drawing/2014/main" id="{0FC5D200-6CEC-4229-8BC0-917AEB6D9378}"/>
              </a:ext>
            </a:extLst>
          </p:cNvPr>
          <p:cNvPicPr>
            <a:picLocks noChangeAspect="1"/>
          </p:cNvPicPr>
          <p:nvPr/>
        </p:nvPicPr>
        <p:blipFill>
          <a:blip r:embed="rId5"/>
          <a:stretch>
            <a:fillRect/>
          </a:stretch>
        </p:blipFill>
        <p:spPr>
          <a:xfrm>
            <a:off x="585089" y="2292761"/>
            <a:ext cx="4170171" cy="1150785"/>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p:nvSpPr>
        <p:spPr bwMode="white">
          <a:xfrm>
            <a:off x="558801" y="4833845"/>
            <a:ext cx="3156857" cy="276999"/>
          </a:xfrm>
          <a:prstGeom prst="rect">
            <a:avLst/>
          </a:prstGeom>
        </p:spPr>
        <p:txBody>
          <a:bodyPr wrap="square" lIns="0" tIns="0" rIns="0" bIns="0">
            <a:spAutoFit/>
          </a:bodyPr>
          <a:lstStyle/>
          <a:p>
            <a:pPr marL="0" marR="0" lvl="0" indent="0" algn="l" defTabSz="932719"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London, England</a:t>
            </a:r>
          </a:p>
        </p:txBody>
      </p:sp>
    </p:spTree>
    <p:extLst>
      <p:ext uri="{BB962C8B-B14F-4D97-AF65-F5344CB8AC3E}">
        <p14:creationId xmlns:p14="http://schemas.microsoft.com/office/powerpoint/2010/main" val="1909035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Walk-in - Mexico City">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CAAC206-0445-4EDF-BDD9-EDE7806E884E}"/>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a14:imgEffect>
                  </a14:imgLayer>
                </a14:imgProps>
              </a:ext>
            </a:extLst>
          </a:blip>
          <a:stretch>
            <a:fillRect/>
          </a:stretch>
        </p:blipFill>
        <p:spPr>
          <a:xfrm>
            <a:off x="5334000" y="0"/>
            <a:ext cx="6858000" cy="6858000"/>
          </a:xfrm>
          <a:prstGeom prst="rect">
            <a:avLst/>
          </a:prstGeom>
        </p:spPr>
      </p:pic>
      <p:pic>
        <p:nvPicPr>
          <p:cNvPr id="4" name="Picture 3" descr="A picture containing outdoor object&#10;&#10;Description generated with very high confidence">
            <a:extLst>
              <a:ext uri="{FF2B5EF4-FFF2-40B4-BE49-F238E27FC236}">
                <a16:creationId xmlns:a16="http://schemas.microsoft.com/office/drawing/2014/main" id="{4E890763-C8B3-4A75-A976-F589AB0BA071}"/>
              </a:ext>
            </a:extLst>
          </p:cNvPr>
          <p:cNvPicPr>
            <a:picLocks noChangeAspect="1"/>
          </p:cNvPicPr>
          <p:nvPr/>
        </p:nvPicPr>
        <p:blipFill rotWithShape="1">
          <a:blip r:embed="rId4"/>
          <a:srcRect t="262" b="262"/>
          <a:stretch/>
        </p:blipFill>
        <p:spPr>
          <a:xfrm>
            <a:off x="0" y="0"/>
            <a:ext cx="12188952" cy="68580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p:nvPicPr>
        <p:blipFill>
          <a:blip r:embed="rId5"/>
          <a:stretch>
            <a:fillRect/>
          </a:stretch>
        </p:blipFill>
        <p:spPr bwMode="white">
          <a:xfrm>
            <a:off x="584200" y="585788"/>
            <a:ext cx="1366245" cy="292608"/>
          </a:xfrm>
          <a:prstGeom prst="rect">
            <a:avLst/>
          </a:prstGeom>
        </p:spPr>
      </p:pic>
      <p:sp>
        <p:nvSpPr>
          <p:cNvPr id="9" name="Rectangle 8">
            <a:extLst>
              <a:ext uri="{FF2B5EF4-FFF2-40B4-BE49-F238E27FC236}">
                <a16:creationId xmlns:a16="http://schemas.microsoft.com/office/drawing/2014/main" id="{224EBE55-5E46-48C2-A2DA-89E068769E8D}"/>
              </a:ext>
            </a:extLst>
          </p:cNvPr>
          <p:cNvSpPr/>
          <p:nvPr/>
        </p:nvSpPr>
        <p:spPr bwMode="white">
          <a:xfrm>
            <a:off x="558801" y="3876645"/>
            <a:ext cx="4171951" cy="369332"/>
          </a:xfrm>
          <a:prstGeom prst="rect">
            <a:avLst/>
          </a:prstGeom>
        </p:spPr>
        <p:txBody>
          <a:bodyPr wrap="square" lIns="0" tIns="0" rIns="0" bIns="0">
            <a:spAutoFit/>
          </a:bodyPr>
          <a:lstStyle/>
          <a:p>
            <a:pPr marL="0" marR="0" lvl="0" indent="0" algn="l" defTabSz="932719"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12" name="Picture 11">
            <a:extLst>
              <a:ext uri="{FF2B5EF4-FFF2-40B4-BE49-F238E27FC236}">
                <a16:creationId xmlns:a16="http://schemas.microsoft.com/office/drawing/2014/main" id="{0FC5D200-6CEC-4229-8BC0-917AEB6D9378}"/>
              </a:ext>
            </a:extLst>
          </p:cNvPr>
          <p:cNvPicPr>
            <a:picLocks noChangeAspect="1"/>
          </p:cNvPicPr>
          <p:nvPr/>
        </p:nvPicPr>
        <p:blipFill>
          <a:blip r:embed="rId6"/>
          <a:stretch>
            <a:fillRect/>
          </a:stretch>
        </p:blipFill>
        <p:spPr>
          <a:xfrm>
            <a:off x="585089" y="2292761"/>
            <a:ext cx="4170171" cy="1150785"/>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p:nvSpPr>
        <p:spPr bwMode="white">
          <a:xfrm>
            <a:off x="558801" y="4833845"/>
            <a:ext cx="3156857" cy="276999"/>
          </a:xfrm>
          <a:prstGeom prst="rect">
            <a:avLst/>
          </a:prstGeom>
        </p:spPr>
        <p:txBody>
          <a:bodyPr wrap="square" lIns="0" tIns="0" rIns="0" bIns="0">
            <a:spAutoFit/>
          </a:bodyPr>
          <a:lstStyle/>
          <a:p>
            <a:pPr marL="0" marR="0" lvl="0" indent="0" algn="l" defTabSz="932719"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Mexico City, Mexico</a:t>
            </a:r>
          </a:p>
        </p:txBody>
      </p:sp>
    </p:spTree>
    <p:extLst>
      <p:ext uri="{BB962C8B-B14F-4D97-AF65-F5344CB8AC3E}">
        <p14:creationId xmlns:p14="http://schemas.microsoft.com/office/powerpoint/2010/main" val="4486866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Walk-in - Milan">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45F18C4-D875-4888-9D49-9BF2F9BF6299}"/>
              </a:ext>
            </a:extLst>
          </p:cNvPr>
          <p:cNvPicPr>
            <a:picLocks noChangeAspect="1"/>
          </p:cNvPicPr>
          <p:nvPr/>
        </p:nvPicPr>
        <p:blipFill>
          <a:blip r:embed="rId2"/>
          <a:stretch>
            <a:fillRect/>
          </a:stretch>
        </p:blipFill>
        <p:spPr>
          <a:xfrm>
            <a:off x="5334000" y="0"/>
            <a:ext cx="6858000" cy="6858000"/>
          </a:xfrm>
          <a:prstGeom prst="rect">
            <a:avLst/>
          </a:prstGeom>
        </p:spPr>
      </p:pic>
      <p:pic>
        <p:nvPicPr>
          <p:cNvPr id="4" name="Picture 3" descr="A picture containing outdoor object&#10;&#10;Description generated with very high confidence">
            <a:extLst>
              <a:ext uri="{FF2B5EF4-FFF2-40B4-BE49-F238E27FC236}">
                <a16:creationId xmlns:a16="http://schemas.microsoft.com/office/drawing/2014/main" id="{4E890763-C8B3-4A75-A976-F589AB0BA071}"/>
              </a:ext>
            </a:extLst>
          </p:cNvPr>
          <p:cNvPicPr>
            <a:picLocks noChangeAspect="1"/>
          </p:cNvPicPr>
          <p:nvPr/>
        </p:nvPicPr>
        <p:blipFill rotWithShape="1">
          <a:blip r:embed="rId3"/>
          <a:srcRect t="262" b="262"/>
          <a:stretch/>
        </p:blipFill>
        <p:spPr>
          <a:xfrm>
            <a:off x="0" y="0"/>
            <a:ext cx="12188952" cy="68580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p:nvPicPr>
        <p:blipFill>
          <a:blip r:embed="rId4"/>
          <a:stretch>
            <a:fillRect/>
          </a:stretch>
        </p:blipFill>
        <p:spPr bwMode="white">
          <a:xfrm>
            <a:off x="584200" y="585788"/>
            <a:ext cx="1366245" cy="292608"/>
          </a:xfrm>
          <a:prstGeom prst="rect">
            <a:avLst/>
          </a:prstGeom>
        </p:spPr>
      </p:pic>
      <p:sp>
        <p:nvSpPr>
          <p:cNvPr id="9" name="Rectangle 8">
            <a:extLst>
              <a:ext uri="{FF2B5EF4-FFF2-40B4-BE49-F238E27FC236}">
                <a16:creationId xmlns:a16="http://schemas.microsoft.com/office/drawing/2014/main" id="{224EBE55-5E46-48C2-A2DA-89E068769E8D}"/>
              </a:ext>
            </a:extLst>
          </p:cNvPr>
          <p:cNvSpPr/>
          <p:nvPr/>
        </p:nvSpPr>
        <p:spPr bwMode="white">
          <a:xfrm>
            <a:off x="558801" y="3876645"/>
            <a:ext cx="4171951" cy="369332"/>
          </a:xfrm>
          <a:prstGeom prst="rect">
            <a:avLst/>
          </a:prstGeom>
        </p:spPr>
        <p:txBody>
          <a:bodyPr wrap="square" lIns="0" tIns="0" rIns="0" bIns="0">
            <a:spAutoFit/>
          </a:bodyPr>
          <a:lstStyle/>
          <a:p>
            <a:pPr marL="0" marR="0" lvl="0" indent="0" algn="l" defTabSz="932719"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12" name="Picture 11">
            <a:extLst>
              <a:ext uri="{FF2B5EF4-FFF2-40B4-BE49-F238E27FC236}">
                <a16:creationId xmlns:a16="http://schemas.microsoft.com/office/drawing/2014/main" id="{0FC5D200-6CEC-4229-8BC0-917AEB6D9378}"/>
              </a:ext>
            </a:extLst>
          </p:cNvPr>
          <p:cNvPicPr>
            <a:picLocks noChangeAspect="1"/>
          </p:cNvPicPr>
          <p:nvPr/>
        </p:nvPicPr>
        <p:blipFill>
          <a:blip r:embed="rId5"/>
          <a:stretch>
            <a:fillRect/>
          </a:stretch>
        </p:blipFill>
        <p:spPr>
          <a:xfrm>
            <a:off x="585089" y="2292761"/>
            <a:ext cx="4170171" cy="1150785"/>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p:nvSpPr>
        <p:spPr bwMode="white">
          <a:xfrm>
            <a:off x="558801" y="4833845"/>
            <a:ext cx="3156857" cy="276999"/>
          </a:xfrm>
          <a:prstGeom prst="rect">
            <a:avLst/>
          </a:prstGeom>
        </p:spPr>
        <p:txBody>
          <a:bodyPr wrap="square" lIns="0" tIns="0" rIns="0" bIns="0">
            <a:spAutoFit/>
          </a:bodyPr>
          <a:lstStyle/>
          <a:p>
            <a:pPr marL="0" marR="0" lvl="0" indent="0" algn="l" defTabSz="932719"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Milan, Italy</a:t>
            </a:r>
          </a:p>
        </p:txBody>
      </p:sp>
    </p:spTree>
    <p:extLst>
      <p:ext uri="{BB962C8B-B14F-4D97-AF65-F5344CB8AC3E}">
        <p14:creationId xmlns:p14="http://schemas.microsoft.com/office/powerpoint/2010/main" val="18796069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Walk-in - Mumbai">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75B27BE-ECE9-4194-B764-AB074B9C1BCD}"/>
              </a:ext>
            </a:extLst>
          </p:cNvPr>
          <p:cNvPicPr>
            <a:picLocks noChangeAspect="1"/>
          </p:cNvPicPr>
          <p:nvPr/>
        </p:nvPicPr>
        <p:blipFill>
          <a:blip r:embed="rId2"/>
          <a:stretch>
            <a:fillRect/>
          </a:stretch>
        </p:blipFill>
        <p:spPr>
          <a:xfrm>
            <a:off x="5334000" y="0"/>
            <a:ext cx="6858000" cy="6858000"/>
          </a:xfrm>
          <a:prstGeom prst="rect">
            <a:avLst/>
          </a:prstGeom>
        </p:spPr>
      </p:pic>
      <p:pic>
        <p:nvPicPr>
          <p:cNvPr id="4" name="Picture 3" descr="A picture containing outdoor object&#10;&#10;Description generated with very high confidence">
            <a:extLst>
              <a:ext uri="{FF2B5EF4-FFF2-40B4-BE49-F238E27FC236}">
                <a16:creationId xmlns:a16="http://schemas.microsoft.com/office/drawing/2014/main" id="{4E890763-C8B3-4A75-A976-F589AB0BA071}"/>
              </a:ext>
            </a:extLst>
          </p:cNvPr>
          <p:cNvPicPr>
            <a:picLocks noChangeAspect="1"/>
          </p:cNvPicPr>
          <p:nvPr/>
        </p:nvPicPr>
        <p:blipFill rotWithShape="1">
          <a:blip r:embed="rId3"/>
          <a:srcRect t="262" b="262"/>
          <a:stretch/>
        </p:blipFill>
        <p:spPr>
          <a:xfrm>
            <a:off x="0" y="0"/>
            <a:ext cx="12188952" cy="68580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p:nvPicPr>
        <p:blipFill>
          <a:blip r:embed="rId4"/>
          <a:stretch>
            <a:fillRect/>
          </a:stretch>
        </p:blipFill>
        <p:spPr bwMode="white">
          <a:xfrm>
            <a:off x="584200" y="585788"/>
            <a:ext cx="1366245" cy="292608"/>
          </a:xfrm>
          <a:prstGeom prst="rect">
            <a:avLst/>
          </a:prstGeom>
        </p:spPr>
      </p:pic>
      <p:sp>
        <p:nvSpPr>
          <p:cNvPr id="9" name="Rectangle 8">
            <a:extLst>
              <a:ext uri="{FF2B5EF4-FFF2-40B4-BE49-F238E27FC236}">
                <a16:creationId xmlns:a16="http://schemas.microsoft.com/office/drawing/2014/main" id="{224EBE55-5E46-48C2-A2DA-89E068769E8D}"/>
              </a:ext>
            </a:extLst>
          </p:cNvPr>
          <p:cNvSpPr/>
          <p:nvPr/>
        </p:nvSpPr>
        <p:spPr bwMode="white">
          <a:xfrm>
            <a:off x="558801" y="3876645"/>
            <a:ext cx="4171951" cy="369332"/>
          </a:xfrm>
          <a:prstGeom prst="rect">
            <a:avLst/>
          </a:prstGeom>
        </p:spPr>
        <p:txBody>
          <a:bodyPr wrap="square" lIns="0" tIns="0" rIns="0" bIns="0">
            <a:spAutoFit/>
          </a:bodyPr>
          <a:lstStyle/>
          <a:p>
            <a:pPr marL="0" marR="0" lvl="0" indent="0" algn="l" defTabSz="932719"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12" name="Picture 11">
            <a:extLst>
              <a:ext uri="{FF2B5EF4-FFF2-40B4-BE49-F238E27FC236}">
                <a16:creationId xmlns:a16="http://schemas.microsoft.com/office/drawing/2014/main" id="{0FC5D200-6CEC-4229-8BC0-917AEB6D9378}"/>
              </a:ext>
            </a:extLst>
          </p:cNvPr>
          <p:cNvPicPr>
            <a:picLocks noChangeAspect="1"/>
          </p:cNvPicPr>
          <p:nvPr/>
        </p:nvPicPr>
        <p:blipFill>
          <a:blip r:embed="rId5"/>
          <a:stretch>
            <a:fillRect/>
          </a:stretch>
        </p:blipFill>
        <p:spPr>
          <a:xfrm>
            <a:off x="585089" y="2292761"/>
            <a:ext cx="4170171" cy="1150785"/>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p:nvSpPr>
        <p:spPr bwMode="white">
          <a:xfrm>
            <a:off x="558801" y="4833845"/>
            <a:ext cx="3156857" cy="276999"/>
          </a:xfrm>
          <a:prstGeom prst="rect">
            <a:avLst/>
          </a:prstGeom>
        </p:spPr>
        <p:txBody>
          <a:bodyPr wrap="square" lIns="0" tIns="0" rIns="0" bIns="0">
            <a:spAutoFit/>
          </a:bodyPr>
          <a:lstStyle/>
          <a:p>
            <a:pPr marL="0" marR="0" lvl="0" indent="0" algn="l" defTabSz="932719"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Mumbai, India</a:t>
            </a:r>
          </a:p>
        </p:txBody>
      </p:sp>
    </p:spTree>
    <p:extLst>
      <p:ext uri="{BB962C8B-B14F-4D97-AF65-F5344CB8AC3E}">
        <p14:creationId xmlns:p14="http://schemas.microsoft.com/office/powerpoint/2010/main" val="39087208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Walk-in - Sao Paulo">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5960B1E-2ECE-4161-826E-E07FFB783B56}"/>
              </a:ext>
            </a:extLst>
          </p:cNvPr>
          <p:cNvPicPr>
            <a:picLocks noChangeAspect="1"/>
          </p:cNvPicPr>
          <p:nvPr/>
        </p:nvPicPr>
        <p:blipFill>
          <a:blip r:embed="rId2"/>
          <a:stretch>
            <a:fillRect/>
          </a:stretch>
        </p:blipFill>
        <p:spPr>
          <a:xfrm>
            <a:off x="5334000" y="0"/>
            <a:ext cx="6858000" cy="6858000"/>
          </a:xfrm>
          <a:prstGeom prst="rect">
            <a:avLst/>
          </a:prstGeom>
        </p:spPr>
      </p:pic>
      <p:pic>
        <p:nvPicPr>
          <p:cNvPr id="4" name="Picture 3" descr="A picture containing outdoor object&#10;&#10;Description generated with very high confidence">
            <a:extLst>
              <a:ext uri="{FF2B5EF4-FFF2-40B4-BE49-F238E27FC236}">
                <a16:creationId xmlns:a16="http://schemas.microsoft.com/office/drawing/2014/main" id="{4E890763-C8B3-4A75-A976-F589AB0BA071}"/>
              </a:ext>
            </a:extLst>
          </p:cNvPr>
          <p:cNvPicPr>
            <a:picLocks noChangeAspect="1"/>
          </p:cNvPicPr>
          <p:nvPr/>
        </p:nvPicPr>
        <p:blipFill rotWithShape="1">
          <a:blip r:embed="rId3"/>
          <a:srcRect t="262" b="262"/>
          <a:stretch/>
        </p:blipFill>
        <p:spPr>
          <a:xfrm>
            <a:off x="0" y="0"/>
            <a:ext cx="12188952" cy="68580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p:nvPicPr>
        <p:blipFill>
          <a:blip r:embed="rId4"/>
          <a:stretch>
            <a:fillRect/>
          </a:stretch>
        </p:blipFill>
        <p:spPr bwMode="white">
          <a:xfrm>
            <a:off x="584200" y="585788"/>
            <a:ext cx="1366245" cy="292608"/>
          </a:xfrm>
          <a:prstGeom prst="rect">
            <a:avLst/>
          </a:prstGeom>
        </p:spPr>
      </p:pic>
      <p:sp>
        <p:nvSpPr>
          <p:cNvPr id="9" name="Rectangle 8">
            <a:extLst>
              <a:ext uri="{FF2B5EF4-FFF2-40B4-BE49-F238E27FC236}">
                <a16:creationId xmlns:a16="http://schemas.microsoft.com/office/drawing/2014/main" id="{224EBE55-5E46-48C2-A2DA-89E068769E8D}"/>
              </a:ext>
            </a:extLst>
          </p:cNvPr>
          <p:cNvSpPr/>
          <p:nvPr/>
        </p:nvSpPr>
        <p:spPr bwMode="white">
          <a:xfrm>
            <a:off x="558801" y="3876645"/>
            <a:ext cx="4171951" cy="369332"/>
          </a:xfrm>
          <a:prstGeom prst="rect">
            <a:avLst/>
          </a:prstGeom>
        </p:spPr>
        <p:txBody>
          <a:bodyPr wrap="square" lIns="0" tIns="0" rIns="0" bIns="0">
            <a:spAutoFit/>
          </a:bodyPr>
          <a:lstStyle/>
          <a:p>
            <a:pPr marL="0" marR="0" lvl="0" indent="0" algn="l" defTabSz="932719"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12" name="Picture 11">
            <a:extLst>
              <a:ext uri="{FF2B5EF4-FFF2-40B4-BE49-F238E27FC236}">
                <a16:creationId xmlns:a16="http://schemas.microsoft.com/office/drawing/2014/main" id="{0FC5D200-6CEC-4229-8BC0-917AEB6D9378}"/>
              </a:ext>
            </a:extLst>
          </p:cNvPr>
          <p:cNvPicPr>
            <a:picLocks noChangeAspect="1"/>
          </p:cNvPicPr>
          <p:nvPr/>
        </p:nvPicPr>
        <p:blipFill>
          <a:blip r:embed="rId5"/>
          <a:stretch>
            <a:fillRect/>
          </a:stretch>
        </p:blipFill>
        <p:spPr>
          <a:xfrm>
            <a:off x="585089" y="2292761"/>
            <a:ext cx="4170171" cy="1150785"/>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p:nvSpPr>
        <p:spPr bwMode="white">
          <a:xfrm>
            <a:off x="558801" y="4833845"/>
            <a:ext cx="3156857" cy="276999"/>
          </a:xfrm>
          <a:prstGeom prst="rect">
            <a:avLst/>
          </a:prstGeom>
        </p:spPr>
        <p:txBody>
          <a:bodyPr wrap="square" lIns="0" tIns="0" rIns="0" bIns="0">
            <a:spAutoFit/>
          </a:bodyPr>
          <a:lstStyle/>
          <a:p>
            <a:pPr marL="0" marR="0" lvl="0" indent="0" algn="l" defTabSz="932719"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Sao Paulo, Brazil</a:t>
            </a:r>
          </a:p>
        </p:txBody>
      </p:sp>
    </p:spTree>
    <p:extLst>
      <p:ext uri="{BB962C8B-B14F-4D97-AF65-F5344CB8AC3E}">
        <p14:creationId xmlns:p14="http://schemas.microsoft.com/office/powerpoint/2010/main" val="14902545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Walk-in - Seoul">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CD0730D-9B43-46AB-B403-5767B2053ACC}"/>
              </a:ext>
            </a:extLst>
          </p:cNvPr>
          <p:cNvPicPr>
            <a:picLocks noChangeAspect="1"/>
          </p:cNvPicPr>
          <p:nvPr/>
        </p:nvPicPr>
        <p:blipFill>
          <a:blip r:embed="rId2"/>
          <a:stretch>
            <a:fillRect/>
          </a:stretch>
        </p:blipFill>
        <p:spPr>
          <a:xfrm>
            <a:off x="5334000" y="0"/>
            <a:ext cx="6858000" cy="6858000"/>
          </a:xfrm>
          <a:prstGeom prst="rect">
            <a:avLst/>
          </a:prstGeom>
        </p:spPr>
      </p:pic>
      <p:pic>
        <p:nvPicPr>
          <p:cNvPr id="4" name="Picture 3" descr="A picture containing outdoor object&#10;&#10;Description generated with very high confidence">
            <a:extLst>
              <a:ext uri="{FF2B5EF4-FFF2-40B4-BE49-F238E27FC236}">
                <a16:creationId xmlns:a16="http://schemas.microsoft.com/office/drawing/2014/main" id="{4E890763-C8B3-4A75-A976-F589AB0BA071}"/>
              </a:ext>
            </a:extLst>
          </p:cNvPr>
          <p:cNvPicPr>
            <a:picLocks noChangeAspect="1"/>
          </p:cNvPicPr>
          <p:nvPr/>
        </p:nvPicPr>
        <p:blipFill rotWithShape="1">
          <a:blip r:embed="rId3"/>
          <a:srcRect t="262" b="262"/>
          <a:stretch/>
        </p:blipFill>
        <p:spPr>
          <a:xfrm>
            <a:off x="0" y="0"/>
            <a:ext cx="12188952" cy="68580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p:nvPicPr>
        <p:blipFill>
          <a:blip r:embed="rId4"/>
          <a:stretch>
            <a:fillRect/>
          </a:stretch>
        </p:blipFill>
        <p:spPr bwMode="white">
          <a:xfrm>
            <a:off x="584200" y="585788"/>
            <a:ext cx="1366245" cy="292608"/>
          </a:xfrm>
          <a:prstGeom prst="rect">
            <a:avLst/>
          </a:prstGeom>
        </p:spPr>
      </p:pic>
      <p:sp>
        <p:nvSpPr>
          <p:cNvPr id="9" name="Rectangle 8">
            <a:extLst>
              <a:ext uri="{FF2B5EF4-FFF2-40B4-BE49-F238E27FC236}">
                <a16:creationId xmlns:a16="http://schemas.microsoft.com/office/drawing/2014/main" id="{224EBE55-5E46-48C2-A2DA-89E068769E8D}"/>
              </a:ext>
            </a:extLst>
          </p:cNvPr>
          <p:cNvSpPr/>
          <p:nvPr/>
        </p:nvSpPr>
        <p:spPr bwMode="white">
          <a:xfrm>
            <a:off x="558801" y="3876645"/>
            <a:ext cx="4171951" cy="369332"/>
          </a:xfrm>
          <a:prstGeom prst="rect">
            <a:avLst/>
          </a:prstGeom>
        </p:spPr>
        <p:txBody>
          <a:bodyPr wrap="square" lIns="0" tIns="0" rIns="0" bIns="0">
            <a:spAutoFit/>
          </a:bodyPr>
          <a:lstStyle/>
          <a:p>
            <a:pPr marL="0" marR="0" lvl="0" indent="0" algn="l" defTabSz="932719"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12" name="Picture 11">
            <a:extLst>
              <a:ext uri="{FF2B5EF4-FFF2-40B4-BE49-F238E27FC236}">
                <a16:creationId xmlns:a16="http://schemas.microsoft.com/office/drawing/2014/main" id="{0FC5D200-6CEC-4229-8BC0-917AEB6D9378}"/>
              </a:ext>
            </a:extLst>
          </p:cNvPr>
          <p:cNvPicPr>
            <a:picLocks noChangeAspect="1"/>
          </p:cNvPicPr>
          <p:nvPr/>
        </p:nvPicPr>
        <p:blipFill>
          <a:blip r:embed="rId5"/>
          <a:stretch>
            <a:fillRect/>
          </a:stretch>
        </p:blipFill>
        <p:spPr>
          <a:xfrm>
            <a:off x="585089" y="2292761"/>
            <a:ext cx="4170171" cy="1150785"/>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p:nvSpPr>
        <p:spPr bwMode="white">
          <a:xfrm>
            <a:off x="558801" y="4833845"/>
            <a:ext cx="3156857" cy="276999"/>
          </a:xfrm>
          <a:prstGeom prst="rect">
            <a:avLst/>
          </a:prstGeom>
        </p:spPr>
        <p:txBody>
          <a:bodyPr wrap="square" lIns="0" tIns="0" rIns="0" bIns="0">
            <a:spAutoFit/>
          </a:bodyPr>
          <a:lstStyle/>
          <a:p>
            <a:pPr marL="0" marR="0" lvl="0" indent="0" algn="l" defTabSz="932719"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Seoul, South Korea</a:t>
            </a:r>
          </a:p>
        </p:txBody>
      </p:sp>
    </p:spTree>
    <p:extLst>
      <p:ext uri="{BB962C8B-B14F-4D97-AF65-F5344CB8AC3E}">
        <p14:creationId xmlns:p14="http://schemas.microsoft.com/office/powerpoint/2010/main" val="41228024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Walk-in - Singapore">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94CA139-FA58-4871-B272-49F8EFF504E3}"/>
              </a:ext>
            </a:extLst>
          </p:cNvPr>
          <p:cNvPicPr>
            <a:picLocks noChangeAspect="1"/>
          </p:cNvPicPr>
          <p:nvPr/>
        </p:nvPicPr>
        <p:blipFill>
          <a:blip r:embed="rId2"/>
          <a:stretch>
            <a:fillRect/>
          </a:stretch>
        </p:blipFill>
        <p:spPr>
          <a:xfrm>
            <a:off x="5334000" y="0"/>
            <a:ext cx="6858000" cy="6858000"/>
          </a:xfrm>
          <a:prstGeom prst="rect">
            <a:avLst/>
          </a:prstGeom>
        </p:spPr>
      </p:pic>
      <p:pic>
        <p:nvPicPr>
          <p:cNvPr id="4" name="Picture 3" descr="A picture containing outdoor object&#10;&#10;Description generated with very high confidence">
            <a:extLst>
              <a:ext uri="{FF2B5EF4-FFF2-40B4-BE49-F238E27FC236}">
                <a16:creationId xmlns:a16="http://schemas.microsoft.com/office/drawing/2014/main" id="{4E890763-C8B3-4A75-A976-F589AB0BA071}"/>
              </a:ext>
            </a:extLst>
          </p:cNvPr>
          <p:cNvPicPr>
            <a:picLocks noChangeAspect="1"/>
          </p:cNvPicPr>
          <p:nvPr/>
        </p:nvPicPr>
        <p:blipFill rotWithShape="1">
          <a:blip r:embed="rId3"/>
          <a:srcRect t="262" b="262"/>
          <a:stretch/>
        </p:blipFill>
        <p:spPr>
          <a:xfrm>
            <a:off x="0" y="0"/>
            <a:ext cx="12188952" cy="68580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p:nvPicPr>
        <p:blipFill>
          <a:blip r:embed="rId4"/>
          <a:stretch>
            <a:fillRect/>
          </a:stretch>
        </p:blipFill>
        <p:spPr bwMode="white">
          <a:xfrm>
            <a:off x="584200" y="585788"/>
            <a:ext cx="1366245" cy="292608"/>
          </a:xfrm>
          <a:prstGeom prst="rect">
            <a:avLst/>
          </a:prstGeom>
        </p:spPr>
      </p:pic>
      <p:sp>
        <p:nvSpPr>
          <p:cNvPr id="9" name="Rectangle 8">
            <a:extLst>
              <a:ext uri="{FF2B5EF4-FFF2-40B4-BE49-F238E27FC236}">
                <a16:creationId xmlns:a16="http://schemas.microsoft.com/office/drawing/2014/main" id="{224EBE55-5E46-48C2-A2DA-89E068769E8D}"/>
              </a:ext>
            </a:extLst>
          </p:cNvPr>
          <p:cNvSpPr/>
          <p:nvPr/>
        </p:nvSpPr>
        <p:spPr bwMode="white">
          <a:xfrm>
            <a:off x="558801" y="3876645"/>
            <a:ext cx="4171951" cy="369332"/>
          </a:xfrm>
          <a:prstGeom prst="rect">
            <a:avLst/>
          </a:prstGeom>
        </p:spPr>
        <p:txBody>
          <a:bodyPr wrap="square" lIns="0" tIns="0" rIns="0" bIns="0">
            <a:spAutoFit/>
          </a:bodyPr>
          <a:lstStyle/>
          <a:p>
            <a:pPr marL="0" marR="0" lvl="0" indent="0" algn="l" defTabSz="932719"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12" name="Picture 11">
            <a:extLst>
              <a:ext uri="{FF2B5EF4-FFF2-40B4-BE49-F238E27FC236}">
                <a16:creationId xmlns:a16="http://schemas.microsoft.com/office/drawing/2014/main" id="{0FC5D200-6CEC-4229-8BC0-917AEB6D9378}"/>
              </a:ext>
            </a:extLst>
          </p:cNvPr>
          <p:cNvPicPr>
            <a:picLocks noChangeAspect="1"/>
          </p:cNvPicPr>
          <p:nvPr/>
        </p:nvPicPr>
        <p:blipFill>
          <a:blip r:embed="rId5"/>
          <a:stretch>
            <a:fillRect/>
          </a:stretch>
        </p:blipFill>
        <p:spPr>
          <a:xfrm>
            <a:off x="585089" y="2292761"/>
            <a:ext cx="4170171" cy="1150785"/>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p:nvSpPr>
        <p:spPr bwMode="white">
          <a:xfrm>
            <a:off x="558801" y="4833845"/>
            <a:ext cx="3156857" cy="276999"/>
          </a:xfrm>
          <a:prstGeom prst="rect">
            <a:avLst/>
          </a:prstGeom>
        </p:spPr>
        <p:txBody>
          <a:bodyPr wrap="square" lIns="0" tIns="0" rIns="0" bIns="0">
            <a:spAutoFit/>
          </a:bodyPr>
          <a:lstStyle/>
          <a:p>
            <a:pPr marL="0" marR="0" lvl="0" indent="0" algn="l" defTabSz="932719"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Singapore</a:t>
            </a:r>
          </a:p>
        </p:txBody>
      </p:sp>
    </p:spTree>
    <p:extLst>
      <p:ext uri="{BB962C8B-B14F-4D97-AF65-F5344CB8AC3E}">
        <p14:creationId xmlns:p14="http://schemas.microsoft.com/office/powerpoint/2010/main" val="19387743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Walk-in - Stockholm">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441C468-E45A-4CEB-B1A0-6BEB92654B3F}"/>
              </a:ext>
            </a:extLst>
          </p:cNvPr>
          <p:cNvPicPr>
            <a:picLocks noChangeAspect="1"/>
          </p:cNvPicPr>
          <p:nvPr/>
        </p:nvPicPr>
        <p:blipFill>
          <a:blip r:embed="rId2"/>
          <a:stretch>
            <a:fillRect/>
          </a:stretch>
        </p:blipFill>
        <p:spPr>
          <a:xfrm>
            <a:off x="5334000" y="0"/>
            <a:ext cx="6858000" cy="6858000"/>
          </a:xfrm>
          <a:prstGeom prst="rect">
            <a:avLst/>
          </a:prstGeom>
        </p:spPr>
      </p:pic>
      <p:pic>
        <p:nvPicPr>
          <p:cNvPr id="4" name="Picture 3" descr="A picture containing outdoor object&#10;&#10;Description generated with very high confidence">
            <a:extLst>
              <a:ext uri="{FF2B5EF4-FFF2-40B4-BE49-F238E27FC236}">
                <a16:creationId xmlns:a16="http://schemas.microsoft.com/office/drawing/2014/main" id="{4E890763-C8B3-4A75-A976-F589AB0BA071}"/>
              </a:ext>
            </a:extLst>
          </p:cNvPr>
          <p:cNvPicPr>
            <a:picLocks noChangeAspect="1"/>
          </p:cNvPicPr>
          <p:nvPr/>
        </p:nvPicPr>
        <p:blipFill rotWithShape="1">
          <a:blip r:embed="rId3"/>
          <a:srcRect t="262" b="262"/>
          <a:stretch/>
        </p:blipFill>
        <p:spPr>
          <a:xfrm>
            <a:off x="0" y="0"/>
            <a:ext cx="12188952" cy="68580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p:nvPicPr>
        <p:blipFill>
          <a:blip r:embed="rId4"/>
          <a:stretch>
            <a:fillRect/>
          </a:stretch>
        </p:blipFill>
        <p:spPr bwMode="white">
          <a:xfrm>
            <a:off x="584200" y="585788"/>
            <a:ext cx="1366245" cy="292608"/>
          </a:xfrm>
          <a:prstGeom prst="rect">
            <a:avLst/>
          </a:prstGeom>
        </p:spPr>
      </p:pic>
      <p:sp>
        <p:nvSpPr>
          <p:cNvPr id="9" name="Rectangle 8">
            <a:extLst>
              <a:ext uri="{FF2B5EF4-FFF2-40B4-BE49-F238E27FC236}">
                <a16:creationId xmlns:a16="http://schemas.microsoft.com/office/drawing/2014/main" id="{224EBE55-5E46-48C2-A2DA-89E068769E8D}"/>
              </a:ext>
            </a:extLst>
          </p:cNvPr>
          <p:cNvSpPr/>
          <p:nvPr/>
        </p:nvSpPr>
        <p:spPr bwMode="white">
          <a:xfrm>
            <a:off x="558801" y="3876645"/>
            <a:ext cx="4171951" cy="369332"/>
          </a:xfrm>
          <a:prstGeom prst="rect">
            <a:avLst/>
          </a:prstGeom>
        </p:spPr>
        <p:txBody>
          <a:bodyPr wrap="square" lIns="0" tIns="0" rIns="0" bIns="0">
            <a:spAutoFit/>
          </a:bodyPr>
          <a:lstStyle/>
          <a:p>
            <a:pPr marL="0" marR="0" lvl="0" indent="0" algn="l" defTabSz="932719"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12" name="Picture 11">
            <a:extLst>
              <a:ext uri="{FF2B5EF4-FFF2-40B4-BE49-F238E27FC236}">
                <a16:creationId xmlns:a16="http://schemas.microsoft.com/office/drawing/2014/main" id="{0FC5D200-6CEC-4229-8BC0-917AEB6D9378}"/>
              </a:ext>
            </a:extLst>
          </p:cNvPr>
          <p:cNvPicPr>
            <a:picLocks noChangeAspect="1"/>
          </p:cNvPicPr>
          <p:nvPr/>
        </p:nvPicPr>
        <p:blipFill>
          <a:blip r:embed="rId5"/>
          <a:stretch>
            <a:fillRect/>
          </a:stretch>
        </p:blipFill>
        <p:spPr>
          <a:xfrm>
            <a:off x="585089" y="2292761"/>
            <a:ext cx="4170171" cy="1150785"/>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p:nvSpPr>
        <p:spPr bwMode="white">
          <a:xfrm>
            <a:off x="558801" y="4833845"/>
            <a:ext cx="3156857" cy="276999"/>
          </a:xfrm>
          <a:prstGeom prst="rect">
            <a:avLst/>
          </a:prstGeom>
        </p:spPr>
        <p:txBody>
          <a:bodyPr wrap="square" lIns="0" tIns="0" rIns="0" bIns="0">
            <a:spAutoFit/>
          </a:bodyPr>
          <a:lstStyle/>
          <a:p>
            <a:pPr marL="0" marR="0" lvl="0" indent="0" algn="l" defTabSz="932719"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Stockholm, Sweden</a:t>
            </a:r>
          </a:p>
        </p:txBody>
      </p:sp>
    </p:spTree>
    <p:extLst>
      <p:ext uri="{BB962C8B-B14F-4D97-AF65-F5344CB8AC3E}">
        <p14:creationId xmlns:p14="http://schemas.microsoft.com/office/powerpoint/2010/main" val="22023796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Walk-in - Sydney">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33DC6CE-A6D7-4134-BECB-AD7626BF7666}"/>
              </a:ext>
            </a:extLst>
          </p:cNvPr>
          <p:cNvPicPr>
            <a:picLocks noChangeAspect="1"/>
          </p:cNvPicPr>
          <p:nvPr/>
        </p:nvPicPr>
        <p:blipFill>
          <a:blip r:embed="rId2"/>
          <a:stretch>
            <a:fillRect/>
          </a:stretch>
        </p:blipFill>
        <p:spPr>
          <a:xfrm>
            <a:off x="5334000" y="0"/>
            <a:ext cx="6858000" cy="6858000"/>
          </a:xfrm>
          <a:prstGeom prst="rect">
            <a:avLst/>
          </a:prstGeom>
        </p:spPr>
      </p:pic>
      <p:pic>
        <p:nvPicPr>
          <p:cNvPr id="4" name="Picture 3" descr="A picture containing outdoor object&#10;&#10;Description generated with very high confidence">
            <a:extLst>
              <a:ext uri="{FF2B5EF4-FFF2-40B4-BE49-F238E27FC236}">
                <a16:creationId xmlns:a16="http://schemas.microsoft.com/office/drawing/2014/main" id="{4E890763-C8B3-4A75-A976-F589AB0BA071}"/>
              </a:ext>
            </a:extLst>
          </p:cNvPr>
          <p:cNvPicPr>
            <a:picLocks noChangeAspect="1"/>
          </p:cNvPicPr>
          <p:nvPr/>
        </p:nvPicPr>
        <p:blipFill rotWithShape="1">
          <a:blip r:embed="rId3"/>
          <a:srcRect t="262" b="262"/>
          <a:stretch/>
        </p:blipFill>
        <p:spPr>
          <a:xfrm>
            <a:off x="0" y="0"/>
            <a:ext cx="12188952" cy="68580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p:nvPicPr>
        <p:blipFill>
          <a:blip r:embed="rId4"/>
          <a:stretch>
            <a:fillRect/>
          </a:stretch>
        </p:blipFill>
        <p:spPr bwMode="white">
          <a:xfrm>
            <a:off x="584200" y="585788"/>
            <a:ext cx="1366245" cy="292608"/>
          </a:xfrm>
          <a:prstGeom prst="rect">
            <a:avLst/>
          </a:prstGeom>
        </p:spPr>
      </p:pic>
      <p:sp>
        <p:nvSpPr>
          <p:cNvPr id="9" name="Rectangle 8">
            <a:extLst>
              <a:ext uri="{FF2B5EF4-FFF2-40B4-BE49-F238E27FC236}">
                <a16:creationId xmlns:a16="http://schemas.microsoft.com/office/drawing/2014/main" id="{224EBE55-5E46-48C2-A2DA-89E068769E8D}"/>
              </a:ext>
            </a:extLst>
          </p:cNvPr>
          <p:cNvSpPr/>
          <p:nvPr/>
        </p:nvSpPr>
        <p:spPr bwMode="white">
          <a:xfrm>
            <a:off x="558801" y="3876645"/>
            <a:ext cx="4171951" cy="369332"/>
          </a:xfrm>
          <a:prstGeom prst="rect">
            <a:avLst/>
          </a:prstGeom>
        </p:spPr>
        <p:txBody>
          <a:bodyPr wrap="square" lIns="0" tIns="0" rIns="0" bIns="0">
            <a:spAutoFit/>
          </a:bodyPr>
          <a:lstStyle/>
          <a:p>
            <a:pPr marL="0" marR="0" lvl="0" indent="0" algn="l" defTabSz="932719"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12" name="Picture 11">
            <a:extLst>
              <a:ext uri="{FF2B5EF4-FFF2-40B4-BE49-F238E27FC236}">
                <a16:creationId xmlns:a16="http://schemas.microsoft.com/office/drawing/2014/main" id="{0FC5D200-6CEC-4229-8BC0-917AEB6D9378}"/>
              </a:ext>
            </a:extLst>
          </p:cNvPr>
          <p:cNvPicPr>
            <a:picLocks noChangeAspect="1"/>
          </p:cNvPicPr>
          <p:nvPr/>
        </p:nvPicPr>
        <p:blipFill>
          <a:blip r:embed="rId5"/>
          <a:stretch>
            <a:fillRect/>
          </a:stretch>
        </p:blipFill>
        <p:spPr>
          <a:xfrm>
            <a:off x="585089" y="2292761"/>
            <a:ext cx="4170171" cy="1150785"/>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p:nvSpPr>
        <p:spPr bwMode="white">
          <a:xfrm>
            <a:off x="558801" y="4833845"/>
            <a:ext cx="3156857" cy="276999"/>
          </a:xfrm>
          <a:prstGeom prst="rect">
            <a:avLst/>
          </a:prstGeom>
        </p:spPr>
        <p:txBody>
          <a:bodyPr wrap="square" lIns="0" tIns="0" rIns="0" bIns="0">
            <a:spAutoFit/>
          </a:bodyPr>
          <a:lstStyle/>
          <a:p>
            <a:pPr marL="0" marR="0" lvl="0" indent="0" algn="l" defTabSz="932719"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Sydney, Australia</a:t>
            </a:r>
          </a:p>
        </p:txBody>
      </p:sp>
    </p:spTree>
    <p:extLst>
      <p:ext uri="{BB962C8B-B14F-4D97-AF65-F5344CB8AC3E}">
        <p14:creationId xmlns:p14="http://schemas.microsoft.com/office/powerpoint/2010/main" val="15473422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Walk-in - Tel Aviv">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704AACE-461C-46C6-98CC-EB9A5FE54B06}"/>
              </a:ext>
            </a:extLst>
          </p:cNvPr>
          <p:cNvPicPr>
            <a:picLocks noChangeAspect="1"/>
          </p:cNvPicPr>
          <p:nvPr/>
        </p:nvPicPr>
        <p:blipFill>
          <a:blip r:embed="rId2"/>
          <a:stretch>
            <a:fillRect/>
          </a:stretch>
        </p:blipFill>
        <p:spPr>
          <a:xfrm>
            <a:off x="5334000" y="0"/>
            <a:ext cx="6858000" cy="6858000"/>
          </a:xfrm>
          <a:prstGeom prst="rect">
            <a:avLst/>
          </a:prstGeom>
        </p:spPr>
      </p:pic>
      <p:pic>
        <p:nvPicPr>
          <p:cNvPr id="4" name="Picture 3" descr="A picture containing outdoor object&#10;&#10;Description generated with very high confidence">
            <a:extLst>
              <a:ext uri="{FF2B5EF4-FFF2-40B4-BE49-F238E27FC236}">
                <a16:creationId xmlns:a16="http://schemas.microsoft.com/office/drawing/2014/main" id="{4E890763-C8B3-4A75-A976-F589AB0BA071}"/>
              </a:ext>
            </a:extLst>
          </p:cNvPr>
          <p:cNvPicPr>
            <a:picLocks noChangeAspect="1"/>
          </p:cNvPicPr>
          <p:nvPr/>
        </p:nvPicPr>
        <p:blipFill rotWithShape="1">
          <a:blip r:embed="rId3"/>
          <a:srcRect t="262" b="262"/>
          <a:stretch/>
        </p:blipFill>
        <p:spPr>
          <a:xfrm>
            <a:off x="0" y="0"/>
            <a:ext cx="12188952" cy="68580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p:nvPicPr>
        <p:blipFill>
          <a:blip r:embed="rId4"/>
          <a:stretch>
            <a:fillRect/>
          </a:stretch>
        </p:blipFill>
        <p:spPr bwMode="white">
          <a:xfrm>
            <a:off x="584200" y="585788"/>
            <a:ext cx="1366245" cy="292608"/>
          </a:xfrm>
          <a:prstGeom prst="rect">
            <a:avLst/>
          </a:prstGeom>
        </p:spPr>
      </p:pic>
      <p:sp>
        <p:nvSpPr>
          <p:cNvPr id="9" name="Rectangle 8">
            <a:extLst>
              <a:ext uri="{FF2B5EF4-FFF2-40B4-BE49-F238E27FC236}">
                <a16:creationId xmlns:a16="http://schemas.microsoft.com/office/drawing/2014/main" id="{224EBE55-5E46-48C2-A2DA-89E068769E8D}"/>
              </a:ext>
            </a:extLst>
          </p:cNvPr>
          <p:cNvSpPr/>
          <p:nvPr/>
        </p:nvSpPr>
        <p:spPr bwMode="white">
          <a:xfrm>
            <a:off x="558801" y="3876645"/>
            <a:ext cx="4171951" cy="369332"/>
          </a:xfrm>
          <a:prstGeom prst="rect">
            <a:avLst/>
          </a:prstGeom>
        </p:spPr>
        <p:txBody>
          <a:bodyPr wrap="square" lIns="0" tIns="0" rIns="0" bIns="0">
            <a:spAutoFit/>
          </a:bodyPr>
          <a:lstStyle/>
          <a:p>
            <a:pPr marL="0" marR="0" lvl="0" indent="0" algn="l" defTabSz="932719"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12" name="Picture 11">
            <a:extLst>
              <a:ext uri="{FF2B5EF4-FFF2-40B4-BE49-F238E27FC236}">
                <a16:creationId xmlns:a16="http://schemas.microsoft.com/office/drawing/2014/main" id="{0FC5D200-6CEC-4229-8BC0-917AEB6D9378}"/>
              </a:ext>
            </a:extLst>
          </p:cNvPr>
          <p:cNvPicPr>
            <a:picLocks noChangeAspect="1"/>
          </p:cNvPicPr>
          <p:nvPr/>
        </p:nvPicPr>
        <p:blipFill>
          <a:blip r:embed="rId5"/>
          <a:stretch>
            <a:fillRect/>
          </a:stretch>
        </p:blipFill>
        <p:spPr>
          <a:xfrm>
            <a:off x="585089" y="2292761"/>
            <a:ext cx="4170171" cy="1150785"/>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p:nvSpPr>
        <p:spPr bwMode="white">
          <a:xfrm>
            <a:off x="558801" y="4833845"/>
            <a:ext cx="3156857" cy="276999"/>
          </a:xfrm>
          <a:prstGeom prst="rect">
            <a:avLst/>
          </a:prstGeom>
        </p:spPr>
        <p:txBody>
          <a:bodyPr wrap="square" lIns="0" tIns="0" rIns="0" bIns="0">
            <a:spAutoFit/>
          </a:bodyPr>
          <a:lstStyle/>
          <a:p>
            <a:pPr marL="0" marR="0" lvl="0" indent="0" algn="l" defTabSz="932719"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Tel Aviv, Israel</a:t>
            </a:r>
          </a:p>
        </p:txBody>
      </p:sp>
    </p:spTree>
    <p:extLst>
      <p:ext uri="{BB962C8B-B14F-4D97-AF65-F5344CB8AC3E}">
        <p14:creationId xmlns:p14="http://schemas.microsoft.com/office/powerpoint/2010/main" val="15762815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slideLayout" Target="../slideLayouts/slideLayout28.xml"/><Relationship Id="rId18" Type="http://schemas.openxmlformats.org/officeDocument/2006/relationships/slideLayout" Target="../slideLayouts/slideLayout33.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17" Type="http://schemas.openxmlformats.org/officeDocument/2006/relationships/slideLayout" Target="../slideLayouts/slideLayout32.xml"/><Relationship Id="rId2" Type="http://schemas.openxmlformats.org/officeDocument/2006/relationships/slideLayout" Target="../slideLayouts/slideLayout17.xml"/><Relationship Id="rId16" Type="http://schemas.openxmlformats.org/officeDocument/2006/relationships/slideLayout" Target="../slideLayouts/slideLayout31.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5" Type="http://schemas.openxmlformats.org/officeDocument/2006/relationships/slideLayout" Target="../slideLayouts/slideLayout30.xml"/><Relationship Id="rId10" Type="http://schemas.openxmlformats.org/officeDocument/2006/relationships/slideLayout" Target="../slideLayouts/slideLayout25.xml"/><Relationship Id="rId19" Type="http://schemas.openxmlformats.org/officeDocument/2006/relationships/theme" Target="../theme/theme2.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slideLayout" Target="../slideLayouts/slideLayout2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slideLayout" Target="../slideLayouts/slideLayout46.xml"/><Relationship Id="rId18" Type="http://schemas.openxmlformats.org/officeDocument/2006/relationships/slideLayout" Target="../slideLayouts/slideLayout51.xml"/><Relationship Id="rId3" Type="http://schemas.openxmlformats.org/officeDocument/2006/relationships/slideLayout" Target="../slideLayouts/slideLayout36.xml"/><Relationship Id="rId21" Type="http://schemas.openxmlformats.org/officeDocument/2006/relationships/slideLayout" Target="../slideLayouts/slideLayout54.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17" Type="http://schemas.openxmlformats.org/officeDocument/2006/relationships/slideLayout" Target="../slideLayouts/slideLayout50.xml"/><Relationship Id="rId25" Type="http://schemas.openxmlformats.org/officeDocument/2006/relationships/image" Target="../media/image7.emf"/><Relationship Id="rId2" Type="http://schemas.openxmlformats.org/officeDocument/2006/relationships/slideLayout" Target="../slideLayouts/slideLayout35.xml"/><Relationship Id="rId16" Type="http://schemas.openxmlformats.org/officeDocument/2006/relationships/slideLayout" Target="../slideLayouts/slideLayout49.xml"/><Relationship Id="rId20" Type="http://schemas.openxmlformats.org/officeDocument/2006/relationships/slideLayout" Target="../slideLayouts/slideLayout53.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24" Type="http://schemas.openxmlformats.org/officeDocument/2006/relationships/theme" Target="../theme/theme3.xml"/><Relationship Id="rId5" Type="http://schemas.openxmlformats.org/officeDocument/2006/relationships/slideLayout" Target="../slideLayouts/slideLayout38.xml"/><Relationship Id="rId15" Type="http://schemas.openxmlformats.org/officeDocument/2006/relationships/slideLayout" Target="../slideLayouts/slideLayout48.xml"/><Relationship Id="rId23" Type="http://schemas.openxmlformats.org/officeDocument/2006/relationships/slideLayout" Target="../slideLayouts/slideLayout56.xml"/><Relationship Id="rId10" Type="http://schemas.openxmlformats.org/officeDocument/2006/relationships/slideLayout" Target="../slideLayouts/slideLayout43.xml"/><Relationship Id="rId19" Type="http://schemas.openxmlformats.org/officeDocument/2006/relationships/slideLayout" Target="../slideLayouts/slideLayout52.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 Id="rId22" Type="http://schemas.openxmlformats.org/officeDocument/2006/relationships/slideLayout" Target="../slideLayouts/slideLayout55.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4.xml"/><Relationship Id="rId13" Type="http://schemas.openxmlformats.org/officeDocument/2006/relationships/slideLayout" Target="../slideLayouts/slideLayout69.xml"/><Relationship Id="rId18" Type="http://schemas.openxmlformats.org/officeDocument/2006/relationships/slideLayout" Target="../slideLayouts/slideLayout74.xml"/><Relationship Id="rId26" Type="http://schemas.openxmlformats.org/officeDocument/2006/relationships/slideLayout" Target="../slideLayouts/slideLayout82.xml"/><Relationship Id="rId3" Type="http://schemas.openxmlformats.org/officeDocument/2006/relationships/slideLayout" Target="../slideLayouts/slideLayout59.xml"/><Relationship Id="rId21" Type="http://schemas.openxmlformats.org/officeDocument/2006/relationships/slideLayout" Target="../slideLayouts/slideLayout77.xml"/><Relationship Id="rId7" Type="http://schemas.openxmlformats.org/officeDocument/2006/relationships/slideLayout" Target="../slideLayouts/slideLayout63.xml"/><Relationship Id="rId12" Type="http://schemas.openxmlformats.org/officeDocument/2006/relationships/slideLayout" Target="../slideLayouts/slideLayout68.xml"/><Relationship Id="rId17" Type="http://schemas.openxmlformats.org/officeDocument/2006/relationships/slideLayout" Target="../slideLayouts/slideLayout73.xml"/><Relationship Id="rId25" Type="http://schemas.openxmlformats.org/officeDocument/2006/relationships/slideLayout" Target="../slideLayouts/slideLayout81.xml"/><Relationship Id="rId2" Type="http://schemas.openxmlformats.org/officeDocument/2006/relationships/slideLayout" Target="../slideLayouts/slideLayout58.xml"/><Relationship Id="rId16" Type="http://schemas.openxmlformats.org/officeDocument/2006/relationships/slideLayout" Target="../slideLayouts/slideLayout72.xml"/><Relationship Id="rId20" Type="http://schemas.openxmlformats.org/officeDocument/2006/relationships/slideLayout" Target="../slideLayouts/slideLayout76.xml"/><Relationship Id="rId29" Type="http://schemas.openxmlformats.org/officeDocument/2006/relationships/image" Target="../media/image12.emf"/><Relationship Id="rId1" Type="http://schemas.openxmlformats.org/officeDocument/2006/relationships/slideLayout" Target="../slideLayouts/slideLayout57.xml"/><Relationship Id="rId6" Type="http://schemas.openxmlformats.org/officeDocument/2006/relationships/slideLayout" Target="../slideLayouts/slideLayout62.xml"/><Relationship Id="rId11" Type="http://schemas.openxmlformats.org/officeDocument/2006/relationships/slideLayout" Target="../slideLayouts/slideLayout67.xml"/><Relationship Id="rId24" Type="http://schemas.openxmlformats.org/officeDocument/2006/relationships/slideLayout" Target="../slideLayouts/slideLayout80.xml"/><Relationship Id="rId5" Type="http://schemas.openxmlformats.org/officeDocument/2006/relationships/slideLayout" Target="../slideLayouts/slideLayout61.xml"/><Relationship Id="rId15" Type="http://schemas.openxmlformats.org/officeDocument/2006/relationships/slideLayout" Target="../slideLayouts/slideLayout71.xml"/><Relationship Id="rId23" Type="http://schemas.openxmlformats.org/officeDocument/2006/relationships/slideLayout" Target="../slideLayouts/slideLayout79.xml"/><Relationship Id="rId28" Type="http://schemas.openxmlformats.org/officeDocument/2006/relationships/theme" Target="../theme/theme4.xml"/><Relationship Id="rId10" Type="http://schemas.openxmlformats.org/officeDocument/2006/relationships/slideLayout" Target="../slideLayouts/slideLayout66.xml"/><Relationship Id="rId19" Type="http://schemas.openxmlformats.org/officeDocument/2006/relationships/slideLayout" Target="../slideLayouts/slideLayout75.xml"/><Relationship Id="rId4" Type="http://schemas.openxmlformats.org/officeDocument/2006/relationships/slideLayout" Target="../slideLayouts/slideLayout60.xml"/><Relationship Id="rId9" Type="http://schemas.openxmlformats.org/officeDocument/2006/relationships/slideLayout" Target="../slideLayouts/slideLayout65.xml"/><Relationship Id="rId14" Type="http://schemas.openxmlformats.org/officeDocument/2006/relationships/slideLayout" Target="../slideLayouts/slideLayout70.xml"/><Relationship Id="rId22" Type="http://schemas.openxmlformats.org/officeDocument/2006/relationships/slideLayout" Target="../slideLayouts/slideLayout78.xml"/><Relationship Id="rId27" Type="http://schemas.openxmlformats.org/officeDocument/2006/relationships/slideLayout" Target="../slideLayouts/slideLayout83.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96.xml"/><Relationship Id="rId18" Type="http://schemas.openxmlformats.org/officeDocument/2006/relationships/slideLayout" Target="../slideLayouts/slideLayout101.xml"/><Relationship Id="rId26" Type="http://schemas.openxmlformats.org/officeDocument/2006/relationships/slideLayout" Target="../slideLayouts/slideLayout109.xml"/><Relationship Id="rId39" Type="http://schemas.openxmlformats.org/officeDocument/2006/relationships/theme" Target="../theme/theme5.xml"/><Relationship Id="rId21" Type="http://schemas.openxmlformats.org/officeDocument/2006/relationships/slideLayout" Target="../slideLayouts/slideLayout104.xml"/><Relationship Id="rId34" Type="http://schemas.openxmlformats.org/officeDocument/2006/relationships/slideLayout" Target="../slideLayouts/slideLayout117.xml"/><Relationship Id="rId7" Type="http://schemas.openxmlformats.org/officeDocument/2006/relationships/slideLayout" Target="../slideLayouts/slideLayout90.xml"/><Relationship Id="rId12" Type="http://schemas.openxmlformats.org/officeDocument/2006/relationships/slideLayout" Target="../slideLayouts/slideLayout95.xml"/><Relationship Id="rId17" Type="http://schemas.openxmlformats.org/officeDocument/2006/relationships/slideLayout" Target="../slideLayouts/slideLayout100.xml"/><Relationship Id="rId25" Type="http://schemas.openxmlformats.org/officeDocument/2006/relationships/slideLayout" Target="../slideLayouts/slideLayout108.xml"/><Relationship Id="rId33" Type="http://schemas.openxmlformats.org/officeDocument/2006/relationships/slideLayout" Target="../slideLayouts/slideLayout116.xml"/><Relationship Id="rId38" Type="http://schemas.openxmlformats.org/officeDocument/2006/relationships/slideLayout" Target="../slideLayouts/slideLayout121.xml"/><Relationship Id="rId2" Type="http://schemas.openxmlformats.org/officeDocument/2006/relationships/slideLayout" Target="../slideLayouts/slideLayout85.xml"/><Relationship Id="rId16" Type="http://schemas.openxmlformats.org/officeDocument/2006/relationships/slideLayout" Target="../slideLayouts/slideLayout99.xml"/><Relationship Id="rId20" Type="http://schemas.openxmlformats.org/officeDocument/2006/relationships/slideLayout" Target="../slideLayouts/slideLayout103.xml"/><Relationship Id="rId29" Type="http://schemas.openxmlformats.org/officeDocument/2006/relationships/slideLayout" Target="../slideLayouts/slideLayout112.xml"/><Relationship Id="rId1" Type="http://schemas.openxmlformats.org/officeDocument/2006/relationships/slideLayout" Target="../slideLayouts/slideLayout84.xml"/><Relationship Id="rId6" Type="http://schemas.openxmlformats.org/officeDocument/2006/relationships/slideLayout" Target="../slideLayouts/slideLayout89.xml"/><Relationship Id="rId11" Type="http://schemas.openxmlformats.org/officeDocument/2006/relationships/slideLayout" Target="../slideLayouts/slideLayout94.xml"/><Relationship Id="rId24" Type="http://schemas.openxmlformats.org/officeDocument/2006/relationships/slideLayout" Target="../slideLayouts/slideLayout107.xml"/><Relationship Id="rId32" Type="http://schemas.openxmlformats.org/officeDocument/2006/relationships/slideLayout" Target="../slideLayouts/slideLayout115.xml"/><Relationship Id="rId37" Type="http://schemas.openxmlformats.org/officeDocument/2006/relationships/slideLayout" Target="../slideLayouts/slideLayout120.xml"/><Relationship Id="rId40" Type="http://schemas.openxmlformats.org/officeDocument/2006/relationships/image" Target="../media/image12.emf"/><Relationship Id="rId5" Type="http://schemas.openxmlformats.org/officeDocument/2006/relationships/slideLayout" Target="../slideLayouts/slideLayout88.xml"/><Relationship Id="rId15" Type="http://schemas.openxmlformats.org/officeDocument/2006/relationships/slideLayout" Target="../slideLayouts/slideLayout98.xml"/><Relationship Id="rId23" Type="http://schemas.openxmlformats.org/officeDocument/2006/relationships/slideLayout" Target="../slideLayouts/slideLayout106.xml"/><Relationship Id="rId28" Type="http://schemas.openxmlformats.org/officeDocument/2006/relationships/slideLayout" Target="../slideLayouts/slideLayout111.xml"/><Relationship Id="rId36" Type="http://schemas.openxmlformats.org/officeDocument/2006/relationships/slideLayout" Target="../slideLayouts/slideLayout119.xml"/><Relationship Id="rId10" Type="http://schemas.openxmlformats.org/officeDocument/2006/relationships/slideLayout" Target="../slideLayouts/slideLayout93.xml"/><Relationship Id="rId19" Type="http://schemas.openxmlformats.org/officeDocument/2006/relationships/slideLayout" Target="../slideLayouts/slideLayout102.xml"/><Relationship Id="rId31" Type="http://schemas.openxmlformats.org/officeDocument/2006/relationships/slideLayout" Target="../slideLayouts/slideLayout114.xml"/><Relationship Id="rId4" Type="http://schemas.openxmlformats.org/officeDocument/2006/relationships/slideLayout" Target="../slideLayouts/slideLayout87.xml"/><Relationship Id="rId9" Type="http://schemas.openxmlformats.org/officeDocument/2006/relationships/slideLayout" Target="../slideLayouts/slideLayout92.xml"/><Relationship Id="rId14" Type="http://schemas.openxmlformats.org/officeDocument/2006/relationships/slideLayout" Target="../slideLayouts/slideLayout97.xml"/><Relationship Id="rId22" Type="http://schemas.openxmlformats.org/officeDocument/2006/relationships/slideLayout" Target="../slideLayouts/slideLayout105.xml"/><Relationship Id="rId27" Type="http://schemas.openxmlformats.org/officeDocument/2006/relationships/slideLayout" Target="../slideLayouts/slideLayout110.xml"/><Relationship Id="rId30" Type="http://schemas.openxmlformats.org/officeDocument/2006/relationships/slideLayout" Target="../slideLayouts/slideLayout113.xml"/><Relationship Id="rId35" Type="http://schemas.openxmlformats.org/officeDocument/2006/relationships/slideLayout" Target="../slideLayouts/slideLayout118.xml"/><Relationship Id="rId8" Type="http://schemas.openxmlformats.org/officeDocument/2006/relationships/slideLayout" Target="../slideLayouts/slideLayout91.xml"/><Relationship Id="rId3" Type="http://schemas.openxmlformats.org/officeDocument/2006/relationships/slideLayout" Target="../slideLayouts/slideLayout8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C6FB754-DEF0-4338-AF95-C98686B9582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AF4D914-94FE-44B3-8C53-DDC097FE861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3FDE22A-359B-4639-BB47-CD741C869E8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3568B9D-1451-43D8-B223-A73245BF3C49}" type="datetimeFigureOut">
              <a:rPr lang="en-US" smtClean="0"/>
              <a:t>10/28/2020</a:t>
            </a:fld>
            <a:endParaRPr lang="en-US"/>
          </a:p>
        </p:txBody>
      </p:sp>
      <p:sp>
        <p:nvSpPr>
          <p:cNvPr id="5" name="Footer Placeholder 4">
            <a:extLst>
              <a:ext uri="{FF2B5EF4-FFF2-40B4-BE49-F238E27FC236}">
                <a16:creationId xmlns:a16="http://schemas.microsoft.com/office/drawing/2014/main" id="{753195A0-E7B7-4CFD-BA79-7D7C26BE1E2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F0A3DC1-B886-476C-AE84-F44EA3A8EC9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A98C2EA-2CB5-4E6C-9A31-7D250C129D79}" type="slidenum">
              <a:rPr lang="en-US" smtClean="0"/>
              <a:t>‹#›</a:t>
            </a:fld>
            <a:endParaRPr lang="en-US"/>
          </a:p>
        </p:txBody>
      </p:sp>
    </p:spTree>
    <p:extLst>
      <p:ext uri="{BB962C8B-B14F-4D97-AF65-F5344CB8AC3E}">
        <p14:creationId xmlns:p14="http://schemas.microsoft.com/office/powerpoint/2010/main" val="189442114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9" r:id="rId12"/>
    <p:sldLayoutId id="2147483703" r:id="rId13"/>
    <p:sldLayoutId id="2147483817" r:id="rId14"/>
    <p:sldLayoutId id="2147483818"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1"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F9026A7-2EC9-914F-85F9-2DE9A6D68657}" type="datetimeFigureOut">
              <a:rPr lang="en-US" smtClean="0"/>
              <a:t>10/28/2020</a:t>
            </a:fld>
            <a:endParaRPr lang="en-US"/>
          </a:p>
        </p:txBody>
      </p:sp>
      <p:sp>
        <p:nvSpPr>
          <p:cNvPr id="5" name="Footer Placeholder 4"/>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82CFD53-CDA8-4E46-ACB7-896B7E9110D1}" type="slidenum">
              <a:rPr lang="en-US" smtClean="0"/>
              <a:t>‹#›</a:t>
            </a:fld>
            <a:endParaRPr lang="en-US"/>
          </a:p>
        </p:txBody>
      </p:sp>
    </p:spTree>
    <p:extLst>
      <p:ext uri="{BB962C8B-B14F-4D97-AF65-F5344CB8AC3E}">
        <p14:creationId xmlns:p14="http://schemas.microsoft.com/office/powerpoint/2010/main" val="1757153598"/>
      </p:ext>
    </p:extLst>
  </p:cSld>
  <p:clrMap bg1="lt1" tx1="dk1" bg2="lt2" tx2="dk2" accent1="accent1" accent2="accent2" accent3="accent3" accent4="accent4" accent5="accent5" accent6="accent6" hlink="hlink" folHlink="folHlink"/>
  <p:sldLayoutIdLst>
    <p:sldLayoutId id="2147483705" r:id="rId1"/>
    <p:sldLayoutId id="2147483706" r:id="rId2"/>
    <p:sldLayoutId id="2147483707" r:id="rId3"/>
    <p:sldLayoutId id="2147483708" r:id="rId4"/>
    <p:sldLayoutId id="2147483709" r:id="rId5"/>
    <p:sldLayoutId id="2147483710" r:id="rId6"/>
    <p:sldLayoutId id="2147483711" r:id="rId7"/>
    <p:sldLayoutId id="2147483712" r:id="rId8"/>
    <p:sldLayoutId id="2147483713" r:id="rId9"/>
    <p:sldLayoutId id="2147483714" r:id="rId10"/>
    <p:sldLayoutId id="2147483715" r:id="rId11"/>
    <p:sldLayoutId id="2147483716" r:id="rId12"/>
    <p:sldLayoutId id="2147483717" r:id="rId13"/>
    <p:sldLayoutId id="2147483718" r:id="rId14"/>
    <p:sldLayoutId id="2147483719" r:id="rId15"/>
    <p:sldLayoutId id="2147483720" r:id="rId16"/>
    <p:sldLayoutId id="2147483721" r:id="rId17"/>
    <p:sldLayoutId id="2147483722" r:id="rId18"/>
  </p:sldLayoutIdLst>
  <p:txStyles>
    <p:titleStyle>
      <a:lvl1pPr algn="l" defTabSz="914225"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56" indent="-228556" algn="l" defTabSz="914225"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668" indent="-228556" algn="l" defTabSz="914225"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2781" indent="-228556" algn="l" defTabSz="914225"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599893" indent="-228556" algn="l" defTabSz="914225"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005" indent="-228556" algn="l" defTabSz="914225"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118" indent="-228556" algn="l" defTabSz="914225"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230" indent="-228556" algn="l" defTabSz="914225"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8341" indent="-228556" algn="l" defTabSz="914225"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5453" indent="-228556" algn="l" defTabSz="914225"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225" rtl="0" eaLnBrk="1" latinLnBrk="0" hangingPunct="1">
        <a:defRPr sz="1800" kern="1200">
          <a:solidFill>
            <a:schemeClr val="tx1"/>
          </a:solidFill>
          <a:latin typeface="+mn-lt"/>
          <a:ea typeface="+mn-ea"/>
          <a:cs typeface="+mn-cs"/>
        </a:defRPr>
      </a:lvl1pPr>
      <a:lvl2pPr marL="457112" algn="l" defTabSz="914225" rtl="0" eaLnBrk="1" latinLnBrk="0" hangingPunct="1">
        <a:defRPr sz="1800" kern="1200">
          <a:solidFill>
            <a:schemeClr val="tx1"/>
          </a:solidFill>
          <a:latin typeface="+mn-lt"/>
          <a:ea typeface="+mn-ea"/>
          <a:cs typeface="+mn-cs"/>
        </a:defRPr>
      </a:lvl2pPr>
      <a:lvl3pPr marL="914225" algn="l" defTabSz="914225" rtl="0" eaLnBrk="1" latinLnBrk="0" hangingPunct="1">
        <a:defRPr sz="1800" kern="1200">
          <a:solidFill>
            <a:schemeClr val="tx1"/>
          </a:solidFill>
          <a:latin typeface="+mn-lt"/>
          <a:ea typeface="+mn-ea"/>
          <a:cs typeface="+mn-cs"/>
        </a:defRPr>
      </a:lvl3pPr>
      <a:lvl4pPr marL="1371337" algn="l" defTabSz="914225" rtl="0" eaLnBrk="1" latinLnBrk="0" hangingPunct="1">
        <a:defRPr sz="1800" kern="1200">
          <a:solidFill>
            <a:schemeClr val="tx1"/>
          </a:solidFill>
          <a:latin typeface="+mn-lt"/>
          <a:ea typeface="+mn-ea"/>
          <a:cs typeface="+mn-cs"/>
        </a:defRPr>
      </a:lvl4pPr>
      <a:lvl5pPr marL="1828449" algn="l" defTabSz="914225" rtl="0" eaLnBrk="1" latinLnBrk="0" hangingPunct="1">
        <a:defRPr sz="1800" kern="1200">
          <a:solidFill>
            <a:schemeClr val="tx1"/>
          </a:solidFill>
          <a:latin typeface="+mn-lt"/>
          <a:ea typeface="+mn-ea"/>
          <a:cs typeface="+mn-cs"/>
        </a:defRPr>
      </a:lvl5pPr>
      <a:lvl6pPr marL="2285561" algn="l" defTabSz="914225" rtl="0" eaLnBrk="1" latinLnBrk="0" hangingPunct="1">
        <a:defRPr sz="1800" kern="1200">
          <a:solidFill>
            <a:schemeClr val="tx1"/>
          </a:solidFill>
          <a:latin typeface="+mn-lt"/>
          <a:ea typeface="+mn-ea"/>
          <a:cs typeface="+mn-cs"/>
        </a:defRPr>
      </a:lvl6pPr>
      <a:lvl7pPr marL="2742674" algn="l" defTabSz="914225" rtl="0" eaLnBrk="1" latinLnBrk="0" hangingPunct="1">
        <a:defRPr sz="1800" kern="1200">
          <a:solidFill>
            <a:schemeClr val="tx1"/>
          </a:solidFill>
          <a:latin typeface="+mn-lt"/>
          <a:ea typeface="+mn-ea"/>
          <a:cs typeface="+mn-cs"/>
        </a:defRPr>
      </a:lvl7pPr>
      <a:lvl8pPr marL="3199785" algn="l" defTabSz="914225" rtl="0" eaLnBrk="1" latinLnBrk="0" hangingPunct="1">
        <a:defRPr sz="1800" kern="1200">
          <a:solidFill>
            <a:schemeClr val="tx1"/>
          </a:solidFill>
          <a:latin typeface="+mn-lt"/>
          <a:ea typeface="+mn-ea"/>
          <a:cs typeface="+mn-cs"/>
        </a:defRPr>
      </a:lvl8pPr>
      <a:lvl9pPr marL="3656897" algn="l" defTabSz="914225"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5"/>
          <a:stretch>
            <a:fillRect/>
          </a:stretch>
        </p:blipFill>
        <p:spPr>
          <a:xfrm rot="5400000">
            <a:off x="9187080" y="3012391"/>
            <a:ext cx="6858623" cy="833218"/>
          </a:xfrm>
          <a:prstGeom prst="rect">
            <a:avLst/>
          </a:prstGeom>
        </p:spPr>
      </p:pic>
    </p:spTree>
    <p:extLst>
      <p:ext uri="{BB962C8B-B14F-4D97-AF65-F5344CB8AC3E}">
        <p14:creationId xmlns:p14="http://schemas.microsoft.com/office/powerpoint/2010/main" val="3344786006"/>
      </p:ext>
    </p:extLst>
  </p:cSld>
  <p:clrMap bg1="lt1" tx1="dk1" bg2="lt2" tx2="dk2" accent1="accent1" accent2="accent2" accent3="accent3" accent4="accent4" accent5="accent5" accent6="accent6" hlink="hlink" folHlink="folHlink"/>
  <p:sldLayoutIdLst>
    <p:sldLayoutId id="2147483726" r:id="rId1"/>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 id="2147483737" r:id="rId12"/>
    <p:sldLayoutId id="2147483738" r:id="rId13"/>
    <p:sldLayoutId id="2147483739" r:id="rId14"/>
    <p:sldLayoutId id="2147483740" r:id="rId15"/>
    <p:sldLayoutId id="2147483741" r:id="rId16"/>
    <p:sldLayoutId id="2147483742" r:id="rId17"/>
    <p:sldLayoutId id="2147483743" r:id="rId18"/>
    <p:sldLayoutId id="2147483744" r:id="rId19"/>
    <p:sldLayoutId id="2147483745" r:id="rId20"/>
    <p:sldLayoutId id="2147483746" r:id="rId21"/>
    <p:sldLayoutId id="2147483748" r:id="rId22"/>
    <p:sldLayoutId id="2147483749" r:id="rId23"/>
  </p:sldLayoutIdLst>
  <p:transition>
    <p:fade/>
  </p:transition>
  <p:txStyles>
    <p:title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9"/>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021204499"/>
      </p:ext>
    </p:extLst>
  </p:cSld>
  <p:clrMap bg1="lt1" tx1="dk1" bg2="lt2" tx2="dk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 id="2147483762" r:id="rId12"/>
    <p:sldLayoutId id="2147483763" r:id="rId13"/>
    <p:sldLayoutId id="2147483764" r:id="rId14"/>
    <p:sldLayoutId id="2147483765" r:id="rId15"/>
    <p:sldLayoutId id="2147483766" r:id="rId16"/>
    <p:sldLayoutId id="2147483767" r:id="rId17"/>
    <p:sldLayoutId id="2147483768" r:id="rId18"/>
    <p:sldLayoutId id="2147483769" r:id="rId19"/>
    <p:sldLayoutId id="2147483770" r:id="rId20"/>
    <p:sldLayoutId id="2147483771" r:id="rId21"/>
    <p:sldLayoutId id="2147483772" r:id="rId22"/>
    <p:sldLayoutId id="2147483773" r:id="rId23"/>
    <p:sldLayoutId id="2147483774" r:id="rId24"/>
    <p:sldLayoutId id="2147483776" r:id="rId25"/>
    <p:sldLayoutId id="2147483777" r:id="rId26"/>
    <p:sldLayoutId id="2147483819" r:id="rId27"/>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Segoe UI" panose="020B0502040204020203"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1"/>
            <a:ext cx="11018520" cy="553999"/>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p:nvPicPr>
        <p:blipFill>
          <a:blip r:embed="rId40"/>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457735944"/>
      </p:ext>
    </p:extLst>
  </p:cSld>
  <p:clrMap bg1="lt1" tx1="dk1" bg2="lt2" tx2="dk2" accent1="accent1" accent2="accent2" accent3="accent3" accent4="accent4" accent5="accent5" accent6="accent6" hlink="hlink" folHlink="folHlink"/>
  <p:sldLayoutIdLst>
    <p:sldLayoutId id="2147483779" r:id="rId1"/>
    <p:sldLayoutId id="2147483780" r:id="rId2"/>
    <p:sldLayoutId id="2147483781" r:id="rId3"/>
    <p:sldLayoutId id="2147483782" r:id="rId4"/>
    <p:sldLayoutId id="2147483783" r:id="rId5"/>
    <p:sldLayoutId id="2147483784" r:id="rId6"/>
    <p:sldLayoutId id="2147483785" r:id="rId7"/>
    <p:sldLayoutId id="2147483786" r:id="rId8"/>
    <p:sldLayoutId id="2147483787" r:id="rId9"/>
    <p:sldLayoutId id="2147483788" r:id="rId10"/>
    <p:sldLayoutId id="2147483789" r:id="rId11"/>
    <p:sldLayoutId id="2147483790" r:id="rId12"/>
    <p:sldLayoutId id="2147483791" r:id="rId13"/>
    <p:sldLayoutId id="2147483792" r:id="rId14"/>
    <p:sldLayoutId id="2147483793" r:id="rId15"/>
    <p:sldLayoutId id="2147483794" r:id="rId16"/>
    <p:sldLayoutId id="2147483795" r:id="rId17"/>
    <p:sldLayoutId id="2147483796" r:id="rId18"/>
    <p:sldLayoutId id="2147483797" r:id="rId19"/>
    <p:sldLayoutId id="2147483798" r:id="rId20"/>
    <p:sldLayoutId id="2147483799" r:id="rId21"/>
    <p:sldLayoutId id="2147483800" r:id="rId22"/>
    <p:sldLayoutId id="2147483801" r:id="rId23"/>
    <p:sldLayoutId id="2147483802" r:id="rId24"/>
    <p:sldLayoutId id="2147483803" r:id="rId25"/>
    <p:sldLayoutId id="2147483804" r:id="rId26"/>
    <p:sldLayoutId id="2147483805" r:id="rId27"/>
    <p:sldLayoutId id="2147483806" r:id="rId28"/>
    <p:sldLayoutId id="2147483807" r:id="rId29"/>
    <p:sldLayoutId id="2147483808" r:id="rId30"/>
    <p:sldLayoutId id="2147483809" r:id="rId31"/>
    <p:sldLayoutId id="2147483810" r:id="rId32"/>
    <p:sldLayoutId id="2147483811" r:id="rId33"/>
    <p:sldLayoutId id="2147483812" r:id="rId34"/>
    <p:sldLayoutId id="2147483813" r:id="rId35"/>
    <p:sldLayoutId id="2147483814" r:id="rId36"/>
    <p:sldLayoutId id="2147483815" r:id="rId37"/>
    <p:sldLayoutId id="2147483816" r:id="rId38"/>
  </p:sldLayoutIdLst>
  <p:transition>
    <p:fade/>
  </p:transition>
  <p:hf hdr="0" ftr="0" dt="0"/>
  <p:txStyles>
    <p:titleStyle>
      <a:lvl1pPr algn="l" defTabSz="932719" rtl="0" eaLnBrk="1" latinLnBrk="0" hangingPunct="1">
        <a:lnSpc>
          <a:spcPct val="100000"/>
        </a:lnSpc>
        <a:spcBef>
          <a:spcPct val="0"/>
        </a:spcBef>
        <a:buNone/>
        <a:defRPr lang="en-US" sz="3600"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19" rtl="0" eaLnBrk="1" latinLnBrk="0" hangingPunct="1">
        <a:defRPr sz="1800" kern="1200">
          <a:solidFill>
            <a:schemeClr val="tx1"/>
          </a:solidFill>
          <a:latin typeface="+mn-lt"/>
          <a:ea typeface="+mn-ea"/>
          <a:cs typeface="+mn-cs"/>
        </a:defRPr>
      </a:lvl1pPr>
      <a:lvl2pPr marL="466359" algn="l" defTabSz="932719" rtl="0" eaLnBrk="1" latinLnBrk="0" hangingPunct="1">
        <a:defRPr sz="1800" kern="1200">
          <a:solidFill>
            <a:schemeClr val="tx1"/>
          </a:solidFill>
          <a:latin typeface="+mn-lt"/>
          <a:ea typeface="+mn-ea"/>
          <a:cs typeface="+mn-cs"/>
        </a:defRPr>
      </a:lvl2pPr>
      <a:lvl3pPr marL="932719" algn="l" defTabSz="932719" rtl="0" eaLnBrk="1" latinLnBrk="0" hangingPunct="1">
        <a:defRPr sz="1800" kern="1200">
          <a:solidFill>
            <a:schemeClr val="tx1"/>
          </a:solidFill>
          <a:latin typeface="+mn-lt"/>
          <a:ea typeface="+mn-ea"/>
          <a:cs typeface="+mn-cs"/>
        </a:defRPr>
      </a:lvl3pPr>
      <a:lvl4pPr marL="1399078" algn="l" defTabSz="932719" rtl="0" eaLnBrk="1" latinLnBrk="0" hangingPunct="1">
        <a:defRPr sz="1800" kern="1200">
          <a:solidFill>
            <a:schemeClr val="tx1"/>
          </a:solidFill>
          <a:latin typeface="+mn-lt"/>
          <a:ea typeface="+mn-ea"/>
          <a:cs typeface="+mn-cs"/>
        </a:defRPr>
      </a:lvl4pPr>
      <a:lvl5pPr marL="1865437" algn="l" defTabSz="932719" rtl="0" eaLnBrk="1" latinLnBrk="0" hangingPunct="1">
        <a:defRPr sz="1800" kern="1200">
          <a:solidFill>
            <a:schemeClr val="tx1"/>
          </a:solidFill>
          <a:latin typeface="+mn-lt"/>
          <a:ea typeface="+mn-ea"/>
          <a:cs typeface="+mn-cs"/>
        </a:defRPr>
      </a:lvl5pPr>
      <a:lvl6pPr marL="2331798" algn="l" defTabSz="932719" rtl="0" eaLnBrk="1" latinLnBrk="0" hangingPunct="1">
        <a:defRPr sz="1800" kern="1200">
          <a:solidFill>
            <a:schemeClr val="tx1"/>
          </a:solidFill>
          <a:latin typeface="+mn-lt"/>
          <a:ea typeface="+mn-ea"/>
          <a:cs typeface="+mn-cs"/>
        </a:defRPr>
      </a:lvl6pPr>
      <a:lvl7pPr marL="2798157" algn="l" defTabSz="932719" rtl="0" eaLnBrk="1" latinLnBrk="0" hangingPunct="1">
        <a:defRPr sz="1800" kern="1200">
          <a:solidFill>
            <a:schemeClr val="tx1"/>
          </a:solidFill>
          <a:latin typeface="+mn-lt"/>
          <a:ea typeface="+mn-ea"/>
          <a:cs typeface="+mn-cs"/>
        </a:defRPr>
      </a:lvl7pPr>
      <a:lvl8pPr marL="3264516" algn="l" defTabSz="932719" rtl="0" eaLnBrk="1" latinLnBrk="0" hangingPunct="1">
        <a:defRPr sz="1800" kern="1200">
          <a:solidFill>
            <a:schemeClr val="tx1"/>
          </a:solidFill>
          <a:latin typeface="+mn-lt"/>
          <a:ea typeface="+mn-ea"/>
          <a:cs typeface="+mn-cs"/>
        </a:defRPr>
      </a:lvl8pPr>
      <a:lvl9pPr marL="3730876" algn="l" defTabSz="932719"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image" Target="../media/image52.gif"/><Relationship Id="rId2" Type="http://schemas.openxmlformats.org/officeDocument/2006/relationships/notesSlide" Target="../notesSlides/notesSlide8.xml"/><Relationship Id="rId1" Type="http://schemas.openxmlformats.org/officeDocument/2006/relationships/slideLayout" Target="../slideLayouts/slideLayout8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1.xml"/></Relationships>
</file>

<file path=ppt/slides/_rels/slide12.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3.png"/><Relationship Id="rId7" Type="http://schemas.openxmlformats.org/officeDocument/2006/relationships/image" Target="../media/image57.svg"/><Relationship Id="rId2" Type="http://schemas.openxmlformats.org/officeDocument/2006/relationships/notesSlide" Target="../notesSlides/notesSlide10.xml"/><Relationship Id="rId1" Type="http://schemas.openxmlformats.org/officeDocument/2006/relationships/slideLayout" Target="../slideLayouts/slideLayout81.xml"/><Relationship Id="rId6" Type="http://schemas.openxmlformats.org/officeDocument/2006/relationships/image" Target="../media/image56.png"/><Relationship Id="rId11" Type="http://schemas.openxmlformats.org/officeDocument/2006/relationships/image" Target="../media/image61.svg"/><Relationship Id="rId5" Type="http://schemas.openxmlformats.org/officeDocument/2006/relationships/image" Target="../media/image55.png"/><Relationship Id="rId10" Type="http://schemas.openxmlformats.org/officeDocument/2006/relationships/image" Target="../media/image60.png"/><Relationship Id="rId4" Type="http://schemas.openxmlformats.org/officeDocument/2006/relationships/image" Target="../media/image54.svg"/><Relationship Id="rId9" Type="http://schemas.openxmlformats.org/officeDocument/2006/relationships/image" Target="../media/image59.svg"/></Relationships>
</file>

<file path=ppt/slides/_rels/slide1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16.xml.rels><?xml version="1.0" encoding="UTF-8" standalone="yes"?>
<Relationships xmlns="http://schemas.openxmlformats.org/package/2006/relationships"><Relationship Id="rId2" Type="http://schemas.openxmlformats.org/officeDocument/2006/relationships/hyperlink" Target="https://minhaskamal.github.io/DownGit/#/home?url=https://github.com/chmitch/WhatTheHack/tree/master/018-BI2AI/Coach/Downloads" TargetMode="External"/><Relationship Id="rId1" Type="http://schemas.openxmlformats.org/officeDocument/2006/relationships/slideLayout" Target="../slideLayouts/slideLayout5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hyperlink" Target="https://ml.azure.com/selectWorkspace?tid=common" TargetMode="External"/><Relationship Id="rId1" Type="http://schemas.openxmlformats.org/officeDocument/2006/relationships/slideLayout" Target="../slideLayouts/slideLayout5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5.xml"/></Relationships>
</file>

<file path=ppt/slides/_rels/slide22.xml.rels><?xml version="1.0" encoding="UTF-8" standalone="yes"?>
<Relationships xmlns="http://schemas.openxmlformats.org/package/2006/relationships"><Relationship Id="rId8" Type="http://schemas.openxmlformats.org/officeDocument/2006/relationships/hyperlink" Target="https://docs.microsoft.com/en-us/power-bi/service-admin-premium-manage" TargetMode="External"/><Relationship Id="rId13" Type="http://schemas.openxmlformats.org/officeDocument/2006/relationships/hyperlink" Target="https://docs.microsoft.com/en-us/power-bi/service-machine-learning-automated" TargetMode="External"/><Relationship Id="rId3" Type="http://schemas.openxmlformats.org/officeDocument/2006/relationships/hyperlink" Target="https://docs.microsoft.com/en-us/cli/azure/sql/db?view=azure-cli-latest#az-sql-db-import" TargetMode="External"/><Relationship Id="rId7" Type="http://schemas.openxmlformats.org/officeDocument/2006/relationships/hyperlink" Target="https://docs.microsoft.com/en-us/power-bi/developer/azure-pbie-create-capacity" TargetMode="External"/><Relationship Id="rId12" Type="http://schemas.openxmlformats.org/officeDocument/2006/relationships/hyperlink" Target="https://docs.microsoft.com/en-us/power-bi/service-tutorial-build-machine-learning-model" TargetMode="External"/><Relationship Id="rId2" Type="http://schemas.openxmlformats.org/officeDocument/2006/relationships/hyperlink" Target="https://docs.microsoft.com/en-us/cli/azure/sql/db?view=azure-cli-latest#az-sql-db-create" TargetMode="External"/><Relationship Id="rId16" Type="http://schemas.openxmlformats.org/officeDocument/2006/relationships/hyperlink" Target="https://docs.microsoft.com/en-us/power-bi/service-machine-learning-integration" TargetMode="External"/><Relationship Id="rId1" Type="http://schemas.openxmlformats.org/officeDocument/2006/relationships/slideLayout" Target="../slideLayouts/slideLayout56.xml"/><Relationship Id="rId6" Type="http://schemas.openxmlformats.org/officeDocument/2006/relationships/hyperlink" Target="https://docs.microsoft.com/en-us/power-bi/service-create-the-new-workspaces" TargetMode="External"/><Relationship Id="rId11" Type="http://schemas.openxmlformats.org/officeDocument/2006/relationships/hyperlink" Target="https://docs.microsoft.com/en-us/power-bi/service-cognitive-services" TargetMode="External"/><Relationship Id="rId5" Type="http://schemas.openxmlformats.org/officeDocument/2006/relationships/hyperlink" Target="https://docs.microsoft.com/en-us/cli/azure/sql/server/firewall-rule?view=azure-cli-latest#az-sql-server-firewall-rule-create" TargetMode="External"/><Relationship Id="rId15" Type="http://schemas.openxmlformats.org/officeDocument/2006/relationships/hyperlink" Target="https://docs.microsoft.com/en-us/azure/machine-learning/how-to-create-portal-experiments" TargetMode="External"/><Relationship Id="rId10" Type="http://schemas.openxmlformats.org/officeDocument/2006/relationships/hyperlink" Target="https://docs.microsoft.com/en-us/power-bi/service-dataflows-create-use" TargetMode="External"/><Relationship Id="rId4" Type="http://schemas.openxmlformats.org/officeDocument/2006/relationships/hyperlink" Target="https://docs.microsoft.com/en-us/cli/azure/sql/server?view=azure-cli-latest#az-sql-server-create" TargetMode="External"/><Relationship Id="rId9" Type="http://schemas.openxmlformats.org/officeDocument/2006/relationships/hyperlink" Target="https://docs.microsoft.com/en-us/power-bi/service-dataflows-overview" TargetMode="External"/><Relationship Id="rId14" Type="http://schemas.openxmlformats.org/officeDocument/2006/relationships/hyperlink" Target="https://radacad.com/age-calculation-in-power-bi-using-power-query"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hyperlink" Target="https://github.com/microsoft/WhatTheHack" TargetMode="External"/><Relationship Id="rId2" Type="http://schemas.openxmlformats.org/officeDocument/2006/relationships/diagramData" Target="../diagrams/data1.xml"/><Relationship Id="rId1" Type="http://schemas.openxmlformats.org/officeDocument/2006/relationships/slideLayout" Target="../slideLayouts/slideLayout15.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xml"/><Relationship Id="rId1" Type="http://schemas.openxmlformats.org/officeDocument/2006/relationships/slideLayout" Target="../slideLayouts/slideLayout39.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9.xml"/></Relationships>
</file>

<file path=ppt/slides/_rels/slide7.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notesSlide" Target="../notesSlides/notesSlide5.xml"/><Relationship Id="rId1" Type="http://schemas.openxmlformats.org/officeDocument/2006/relationships/slideLayout" Target="../slideLayouts/slideLayout39.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 Id="rId9" Type="http://schemas.openxmlformats.org/officeDocument/2006/relationships/image" Target="../media/image45.emf"/></Relationships>
</file>

<file path=ppt/slides/_rels/slide8.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6.jpeg"/><Relationship Id="rId7" Type="http://schemas.openxmlformats.org/officeDocument/2006/relationships/image" Target="../media/image50.png"/><Relationship Id="rId2" Type="http://schemas.openxmlformats.org/officeDocument/2006/relationships/notesSlide" Target="../notesSlides/notesSlide6.xml"/><Relationship Id="rId1" Type="http://schemas.openxmlformats.org/officeDocument/2006/relationships/slideLayout" Target="../slideLayouts/slideLayout83.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9.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6.jpeg"/><Relationship Id="rId7" Type="http://schemas.openxmlformats.org/officeDocument/2006/relationships/image" Target="../media/image50.png"/><Relationship Id="rId2" Type="http://schemas.openxmlformats.org/officeDocument/2006/relationships/notesSlide" Target="../notesSlides/notesSlide7.xml"/><Relationship Id="rId1" Type="http://schemas.openxmlformats.org/officeDocument/2006/relationships/slideLayout" Target="../slideLayouts/slideLayout83.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6">
            <a:extLst>
              <a:ext uri="{FF2B5EF4-FFF2-40B4-BE49-F238E27FC236}">
                <a16:creationId xmlns:a16="http://schemas.microsoft.com/office/drawing/2014/main" id="{CA8D3961-91D4-4041-9455-6E5EBC1A175C}"/>
              </a:ext>
            </a:extLst>
          </p:cNvPr>
          <p:cNvSpPr txBox="1">
            <a:spLocks/>
          </p:cNvSpPr>
          <p:nvPr/>
        </p:nvSpPr>
        <p:spPr>
          <a:xfrm>
            <a:off x="385026" y="2266566"/>
            <a:ext cx="6448035" cy="2649025"/>
          </a:xfrm>
          <a:prstGeom prst="rect">
            <a:avLst/>
          </a:prstGeom>
          <a:noFill/>
        </p:spPr>
        <p:txBody>
          <a:bodyPr vert="horz" wrap="square" lIns="0" tIns="0" rIns="0" bIns="179285" rtlCol="0" anchor="b" anchorCtr="0">
            <a:noAutofit/>
          </a:bodyPr>
          <a:lstStyle>
            <a:lvl1pPr algn="l" defTabSz="932742" rtl="0" eaLnBrk="1" latinLnBrk="0" hangingPunct="1">
              <a:lnSpc>
                <a:spcPct val="90000"/>
              </a:lnSpc>
              <a:spcBef>
                <a:spcPct val="0"/>
              </a:spcBef>
              <a:buNone/>
              <a:defRPr lang="en-US" sz="3600" b="0" strike="noStrike" kern="1200" cap="none" spc="-50" baseline="0">
                <a:ln w="3175">
                  <a:noFill/>
                </a:ln>
                <a:solidFill>
                  <a:schemeClr val="tx2"/>
                </a:solidFill>
                <a:effectLst/>
                <a:latin typeface="+mj-lt"/>
                <a:ea typeface="+mn-ea"/>
                <a:cs typeface="Segoe UI" pitchFamily="34" charset="0"/>
              </a:defRPr>
            </a:lvl1pPr>
          </a:lstStyle>
          <a:p>
            <a:pPr defTabSz="914367"/>
            <a:r>
              <a:rPr lang="en-US" sz="4902" spc="-49" dirty="0">
                <a:solidFill>
                  <a:srgbClr val="FFFFFF"/>
                </a:solidFill>
                <a:latin typeface="Segoe UI Semibold"/>
              </a:rPr>
              <a:t>What The Hack </a:t>
            </a:r>
            <a:br>
              <a:rPr lang="en-US" sz="4902" spc="-49" dirty="0">
                <a:solidFill>
                  <a:srgbClr val="0078D3"/>
                </a:solidFill>
                <a:latin typeface="Segoe UI Semibold"/>
              </a:rPr>
            </a:br>
            <a:r>
              <a:rPr lang="en-US" altLang="ja-JP" sz="4902" spc="-49" dirty="0">
                <a:solidFill>
                  <a:srgbClr val="50E6FF"/>
                </a:solidFill>
                <a:latin typeface="Segoe UI Semibold"/>
              </a:rPr>
              <a:t>BI 2 AI</a:t>
            </a:r>
            <a:endParaRPr lang="en-US" sz="4902" spc="-49" dirty="0">
              <a:solidFill>
                <a:srgbClr val="50E6FF"/>
              </a:solidFill>
              <a:latin typeface="Segoe UI Semibold"/>
            </a:endParaRPr>
          </a:p>
        </p:txBody>
      </p:sp>
    </p:spTree>
    <p:extLst>
      <p:ext uri="{BB962C8B-B14F-4D97-AF65-F5344CB8AC3E}">
        <p14:creationId xmlns:p14="http://schemas.microsoft.com/office/powerpoint/2010/main" val="2387634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itle 2">
            <a:extLst>
              <a:ext uri="{FF2B5EF4-FFF2-40B4-BE49-F238E27FC236}">
                <a16:creationId xmlns:a16="http://schemas.microsoft.com/office/drawing/2014/main" id="{A5529E76-B09F-4CA7-903C-630FEFBC1FD1}"/>
              </a:ext>
            </a:extLst>
          </p:cNvPr>
          <p:cNvSpPr txBox="1">
            <a:spLocks/>
          </p:cNvSpPr>
          <p:nvPr/>
        </p:nvSpPr>
        <p:spPr>
          <a:xfrm>
            <a:off x="1189705" y="253599"/>
            <a:ext cx="10755405" cy="957998"/>
          </a:xfrm>
          <a:prstGeom prst="rect">
            <a:avLst/>
          </a:prstGeom>
          <a:solidFill>
            <a:schemeClr val="bg1">
              <a:lumMod val="95000"/>
            </a:schemeClr>
          </a:solidFill>
        </p:spPr>
        <p:txBody>
          <a:bodyPr vert="horz" wrap="square" lIns="179259" tIns="89630" rIns="143407" bIns="89630" rtlCol="0" anchor="ctr" anchorCtr="0">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896181">
              <a:defRPr/>
            </a:pPr>
            <a:r>
              <a:rPr lang="en-US" sz="4800">
                <a:gradFill>
                  <a:gsLst>
                    <a:gs pos="1250">
                      <a:srgbClr val="353535"/>
                    </a:gs>
                    <a:gs pos="100000">
                      <a:srgbClr val="353535"/>
                    </a:gs>
                  </a:gsLst>
                  <a:lin ang="5400000" scaled="0"/>
                </a:gradFill>
                <a:latin typeface="Segoe UI Light"/>
              </a:rPr>
              <a:t>Language</a:t>
            </a:r>
          </a:p>
        </p:txBody>
      </p:sp>
      <p:sp>
        <p:nvSpPr>
          <p:cNvPr id="45" name="Rectangle 44"/>
          <p:cNvSpPr/>
          <p:nvPr/>
        </p:nvSpPr>
        <p:spPr bwMode="auto">
          <a:xfrm>
            <a:off x="1189705" y="125460"/>
            <a:ext cx="77359" cy="124485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49" name="Group 48">
            <a:extLst>
              <a:ext uri="{FF2B5EF4-FFF2-40B4-BE49-F238E27FC236}">
                <a16:creationId xmlns:a16="http://schemas.microsoft.com/office/drawing/2014/main" id="{81ADF90D-BC73-4425-B6E7-177F7378A15E}"/>
              </a:ext>
            </a:extLst>
          </p:cNvPr>
          <p:cNvGrpSpPr/>
          <p:nvPr/>
        </p:nvGrpSpPr>
        <p:grpSpPr>
          <a:xfrm>
            <a:off x="864" y="254613"/>
            <a:ext cx="1188839" cy="956984"/>
            <a:chOff x="864" y="254613"/>
            <a:chExt cx="1188839" cy="956984"/>
          </a:xfrm>
        </p:grpSpPr>
        <p:sp>
          <p:nvSpPr>
            <p:cNvPr id="43" name="Rectangle 42"/>
            <p:cNvSpPr/>
            <p:nvPr/>
          </p:nvSpPr>
          <p:spPr bwMode="auto">
            <a:xfrm>
              <a:off x="864" y="254613"/>
              <a:ext cx="1188839" cy="956984"/>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61" name="Group 34">
              <a:extLst>
                <a:ext uri="{FF2B5EF4-FFF2-40B4-BE49-F238E27FC236}">
                  <a16:creationId xmlns:a16="http://schemas.microsoft.com/office/drawing/2014/main" id="{27BA7B74-368D-41B0-955E-404F28CA4FB2}"/>
                </a:ext>
              </a:extLst>
            </p:cNvPr>
            <p:cNvGrpSpPr>
              <a:grpSpLocks noChangeAspect="1"/>
            </p:cNvGrpSpPr>
            <p:nvPr/>
          </p:nvGrpSpPr>
          <p:grpSpPr bwMode="auto">
            <a:xfrm>
              <a:off x="272986" y="536618"/>
              <a:ext cx="634006" cy="415489"/>
              <a:chOff x="671" y="1179"/>
              <a:chExt cx="2884" cy="1890"/>
            </a:xfrm>
            <a:solidFill>
              <a:schemeClr val="bg1"/>
            </a:solidFill>
          </p:grpSpPr>
          <p:sp>
            <p:nvSpPr>
              <p:cNvPr id="62" name="Freeform 36">
                <a:extLst>
                  <a:ext uri="{FF2B5EF4-FFF2-40B4-BE49-F238E27FC236}">
                    <a16:creationId xmlns:a16="http://schemas.microsoft.com/office/drawing/2014/main" id="{0A49481B-889A-485A-87D1-E5D00CF661D5}"/>
                  </a:ext>
                </a:extLst>
              </p:cNvPr>
              <p:cNvSpPr>
                <a:spLocks noEditPoints="1"/>
              </p:cNvSpPr>
              <p:nvPr/>
            </p:nvSpPr>
            <p:spPr bwMode="auto">
              <a:xfrm>
                <a:off x="2171" y="1179"/>
                <a:ext cx="1384" cy="1890"/>
              </a:xfrm>
              <a:custGeom>
                <a:avLst/>
                <a:gdLst>
                  <a:gd name="T0" fmla="*/ 167 w 666"/>
                  <a:gd name="T1" fmla="*/ 781 h 908"/>
                  <a:gd name="T2" fmla="*/ 172 w 666"/>
                  <a:gd name="T3" fmla="*/ 814 h 908"/>
                  <a:gd name="T4" fmla="*/ 479 w 666"/>
                  <a:gd name="T5" fmla="*/ 639 h 908"/>
                  <a:gd name="T6" fmla="*/ 565 w 666"/>
                  <a:gd name="T7" fmla="*/ 321 h 908"/>
                  <a:gd name="T8" fmla="*/ 287 w 666"/>
                  <a:gd name="T9" fmla="*/ 106 h 908"/>
                  <a:gd name="T10" fmla="*/ 110 w 666"/>
                  <a:gd name="T11" fmla="*/ 351 h 908"/>
                  <a:gd name="T12" fmla="*/ 310 w 666"/>
                  <a:gd name="T13" fmla="*/ 533 h 908"/>
                  <a:gd name="T14" fmla="*/ 363 w 666"/>
                  <a:gd name="T15" fmla="*/ 535 h 908"/>
                  <a:gd name="T16" fmla="*/ 350 w 666"/>
                  <a:gd name="T17" fmla="*/ 586 h 908"/>
                  <a:gd name="T18" fmla="*/ 167 w 666"/>
                  <a:gd name="T19" fmla="*/ 781 h 908"/>
                  <a:gd name="T20" fmla="*/ 107 w 666"/>
                  <a:gd name="T21" fmla="*/ 908 h 908"/>
                  <a:gd name="T22" fmla="*/ 98 w 666"/>
                  <a:gd name="T23" fmla="*/ 873 h 908"/>
                  <a:gd name="T24" fmla="*/ 78 w 666"/>
                  <a:gd name="T25" fmla="*/ 762 h 908"/>
                  <a:gd name="T26" fmla="*/ 74 w 666"/>
                  <a:gd name="T27" fmla="*/ 730 h 908"/>
                  <a:gd name="T28" fmla="*/ 103 w 666"/>
                  <a:gd name="T29" fmla="*/ 718 h 908"/>
                  <a:gd name="T30" fmla="*/ 246 w 666"/>
                  <a:gd name="T31" fmla="*/ 610 h 908"/>
                  <a:gd name="T32" fmla="*/ 26 w 666"/>
                  <a:gd name="T33" fmla="*/ 364 h 908"/>
                  <a:gd name="T34" fmla="*/ 274 w 666"/>
                  <a:gd name="T35" fmla="*/ 22 h 908"/>
                  <a:gd name="T36" fmla="*/ 649 w 666"/>
                  <a:gd name="T37" fmla="*/ 306 h 908"/>
                  <a:gd name="T38" fmla="*/ 649 w 666"/>
                  <a:gd name="T39" fmla="*/ 309 h 908"/>
                  <a:gd name="T40" fmla="*/ 545 w 666"/>
                  <a:gd name="T41" fmla="*/ 692 h 908"/>
                  <a:gd name="T42" fmla="*/ 143 w 666"/>
                  <a:gd name="T43" fmla="*/ 904 h 908"/>
                  <a:gd name="T44" fmla="*/ 107 w 666"/>
                  <a:gd name="T45" fmla="*/ 908 h 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66" h="908">
                    <a:moveTo>
                      <a:pt x="167" y="781"/>
                    </a:moveTo>
                    <a:cubicBezTo>
                      <a:pt x="168" y="791"/>
                      <a:pt x="170" y="803"/>
                      <a:pt x="172" y="814"/>
                    </a:cubicBezTo>
                    <a:cubicBezTo>
                      <a:pt x="299" y="792"/>
                      <a:pt x="407" y="730"/>
                      <a:pt x="479" y="639"/>
                    </a:cubicBezTo>
                    <a:cubicBezTo>
                      <a:pt x="549" y="549"/>
                      <a:pt x="579" y="439"/>
                      <a:pt x="565" y="321"/>
                    </a:cubicBezTo>
                    <a:cubicBezTo>
                      <a:pt x="532" y="149"/>
                      <a:pt x="402" y="89"/>
                      <a:pt x="287" y="106"/>
                    </a:cubicBezTo>
                    <a:cubicBezTo>
                      <a:pt x="171" y="125"/>
                      <a:pt x="92" y="235"/>
                      <a:pt x="110" y="351"/>
                    </a:cubicBezTo>
                    <a:cubicBezTo>
                      <a:pt x="125" y="453"/>
                      <a:pt x="209" y="530"/>
                      <a:pt x="310" y="533"/>
                    </a:cubicBezTo>
                    <a:cubicBezTo>
                      <a:pt x="363" y="535"/>
                      <a:pt x="363" y="535"/>
                      <a:pt x="363" y="535"/>
                    </a:cubicBezTo>
                    <a:cubicBezTo>
                      <a:pt x="350" y="586"/>
                      <a:pt x="350" y="586"/>
                      <a:pt x="350" y="586"/>
                    </a:cubicBezTo>
                    <a:cubicBezTo>
                      <a:pt x="325" y="685"/>
                      <a:pt x="219" y="753"/>
                      <a:pt x="167" y="781"/>
                    </a:cubicBezTo>
                    <a:close/>
                    <a:moveTo>
                      <a:pt x="107" y="908"/>
                    </a:moveTo>
                    <a:cubicBezTo>
                      <a:pt x="98" y="873"/>
                      <a:pt x="98" y="873"/>
                      <a:pt x="98" y="873"/>
                    </a:cubicBezTo>
                    <a:cubicBezTo>
                      <a:pt x="87" y="834"/>
                      <a:pt x="79" y="765"/>
                      <a:pt x="78" y="762"/>
                    </a:cubicBezTo>
                    <a:cubicBezTo>
                      <a:pt x="74" y="730"/>
                      <a:pt x="74" y="730"/>
                      <a:pt x="74" y="730"/>
                    </a:cubicBezTo>
                    <a:cubicBezTo>
                      <a:pt x="103" y="718"/>
                      <a:pt x="103" y="718"/>
                      <a:pt x="103" y="718"/>
                    </a:cubicBezTo>
                    <a:cubicBezTo>
                      <a:pt x="134" y="704"/>
                      <a:pt x="208" y="663"/>
                      <a:pt x="246" y="610"/>
                    </a:cubicBezTo>
                    <a:cubicBezTo>
                      <a:pt x="132" y="581"/>
                      <a:pt x="44" y="485"/>
                      <a:pt x="26" y="364"/>
                    </a:cubicBezTo>
                    <a:cubicBezTo>
                      <a:pt x="0" y="202"/>
                      <a:pt x="111" y="48"/>
                      <a:pt x="274" y="22"/>
                    </a:cubicBezTo>
                    <a:cubicBezTo>
                      <a:pt x="425" y="0"/>
                      <a:pt x="606" y="80"/>
                      <a:pt x="649" y="306"/>
                    </a:cubicBezTo>
                    <a:cubicBezTo>
                      <a:pt x="649" y="309"/>
                      <a:pt x="649" y="309"/>
                      <a:pt x="649" y="309"/>
                    </a:cubicBezTo>
                    <a:cubicBezTo>
                      <a:pt x="666" y="449"/>
                      <a:pt x="630" y="585"/>
                      <a:pt x="545" y="692"/>
                    </a:cubicBezTo>
                    <a:cubicBezTo>
                      <a:pt x="452" y="810"/>
                      <a:pt x="310" y="885"/>
                      <a:pt x="143" y="904"/>
                    </a:cubicBezTo>
                    <a:lnTo>
                      <a:pt x="107" y="90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37">
                <a:extLst>
                  <a:ext uri="{FF2B5EF4-FFF2-40B4-BE49-F238E27FC236}">
                    <a16:creationId xmlns:a16="http://schemas.microsoft.com/office/drawing/2014/main" id="{51F24768-9835-4147-A4F6-56C1BDFB7A90}"/>
                  </a:ext>
                </a:extLst>
              </p:cNvPr>
              <p:cNvSpPr>
                <a:spLocks noEditPoints="1"/>
              </p:cNvSpPr>
              <p:nvPr/>
            </p:nvSpPr>
            <p:spPr bwMode="auto">
              <a:xfrm>
                <a:off x="671" y="1179"/>
                <a:ext cx="1384" cy="1890"/>
              </a:xfrm>
              <a:custGeom>
                <a:avLst/>
                <a:gdLst>
                  <a:gd name="T0" fmla="*/ 166 w 666"/>
                  <a:gd name="T1" fmla="*/ 781 h 908"/>
                  <a:gd name="T2" fmla="*/ 171 w 666"/>
                  <a:gd name="T3" fmla="*/ 814 h 908"/>
                  <a:gd name="T4" fmla="*/ 478 w 666"/>
                  <a:gd name="T5" fmla="*/ 639 h 908"/>
                  <a:gd name="T6" fmla="*/ 564 w 666"/>
                  <a:gd name="T7" fmla="*/ 321 h 908"/>
                  <a:gd name="T8" fmla="*/ 286 w 666"/>
                  <a:gd name="T9" fmla="*/ 106 h 908"/>
                  <a:gd name="T10" fmla="*/ 110 w 666"/>
                  <a:gd name="T11" fmla="*/ 351 h 908"/>
                  <a:gd name="T12" fmla="*/ 310 w 666"/>
                  <a:gd name="T13" fmla="*/ 533 h 908"/>
                  <a:gd name="T14" fmla="*/ 362 w 666"/>
                  <a:gd name="T15" fmla="*/ 535 h 908"/>
                  <a:gd name="T16" fmla="*/ 349 w 666"/>
                  <a:gd name="T17" fmla="*/ 586 h 908"/>
                  <a:gd name="T18" fmla="*/ 166 w 666"/>
                  <a:gd name="T19" fmla="*/ 781 h 908"/>
                  <a:gd name="T20" fmla="*/ 107 w 666"/>
                  <a:gd name="T21" fmla="*/ 908 h 908"/>
                  <a:gd name="T22" fmla="*/ 97 w 666"/>
                  <a:gd name="T23" fmla="*/ 873 h 908"/>
                  <a:gd name="T24" fmla="*/ 78 w 666"/>
                  <a:gd name="T25" fmla="*/ 762 h 908"/>
                  <a:gd name="T26" fmla="*/ 74 w 666"/>
                  <a:gd name="T27" fmla="*/ 730 h 908"/>
                  <a:gd name="T28" fmla="*/ 103 w 666"/>
                  <a:gd name="T29" fmla="*/ 718 h 908"/>
                  <a:gd name="T30" fmla="*/ 245 w 666"/>
                  <a:gd name="T31" fmla="*/ 610 h 908"/>
                  <a:gd name="T32" fmla="*/ 26 w 666"/>
                  <a:gd name="T33" fmla="*/ 364 h 908"/>
                  <a:gd name="T34" fmla="*/ 273 w 666"/>
                  <a:gd name="T35" fmla="*/ 22 h 908"/>
                  <a:gd name="T36" fmla="*/ 648 w 666"/>
                  <a:gd name="T37" fmla="*/ 306 h 908"/>
                  <a:gd name="T38" fmla="*/ 649 w 666"/>
                  <a:gd name="T39" fmla="*/ 309 h 908"/>
                  <a:gd name="T40" fmla="*/ 545 w 666"/>
                  <a:gd name="T41" fmla="*/ 692 h 908"/>
                  <a:gd name="T42" fmla="*/ 143 w 666"/>
                  <a:gd name="T43" fmla="*/ 904 h 908"/>
                  <a:gd name="T44" fmla="*/ 107 w 666"/>
                  <a:gd name="T45" fmla="*/ 908 h 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66" h="908">
                    <a:moveTo>
                      <a:pt x="166" y="781"/>
                    </a:moveTo>
                    <a:cubicBezTo>
                      <a:pt x="168" y="791"/>
                      <a:pt x="169" y="803"/>
                      <a:pt x="171" y="814"/>
                    </a:cubicBezTo>
                    <a:cubicBezTo>
                      <a:pt x="298" y="792"/>
                      <a:pt x="406" y="730"/>
                      <a:pt x="478" y="639"/>
                    </a:cubicBezTo>
                    <a:cubicBezTo>
                      <a:pt x="549" y="549"/>
                      <a:pt x="579" y="439"/>
                      <a:pt x="564" y="321"/>
                    </a:cubicBezTo>
                    <a:cubicBezTo>
                      <a:pt x="532" y="149"/>
                      <a:pt x="401" y="89"/>
                      <a:pt x="286" y="106"/>
                    </a:cubicBezTo>
                    <a:cubicBezTo>
                      <a:pt x="171" y="125"/>
                      <a:pt x="91" y="235"/>
                      <a:pt x="110" y="351"/>
                    </a:cubicBezTo>
                    <a:cubicBezTo>
                      <a:pt x="125" y="453"/>
                      <a:pt x="209" y="530"/>
                      <a:pt x="310" y="533"/>
                    </a:cubicBezTo>
                    <a:cubicBezTo>
                      <a:pt x="362" y="535"/>
                      <a:pt x="362" y="535"/>
                      <a:pt x="362" y="535"/>
                    </a:cubicBezTo>
                    <a:cubicBezTo>
                      <a:pt x="349" y="586"/>
                      <a:pt x="349" y="586"/>
                      <a:pt x="349" y="586"/>
                    </a:cubicBezTo>
                    <a:cubicBezTo>
                      <a:pt x="324" y="685"/>
                      <a:pt x="218" y="753"/>
                      <a:pt x="166" y="781"/>
                    </a:cubicBezTo>
                    <a:close/>
                    <a:moveTo>
                      <a:pt x="107" y="908"/>
                    </a:moveTo>
                    <a:cubicBezTo>
                      <a:pt x="97" y="873"/>
                      <a:pt x="97" y="873"/>
                      <a:pt x="97" y="873"/>
                    </a:cubicBezTo>
                    <a:cubicBezTo>
                      <a:pt x="87" y="834"/>
                      <a:pt x="78" y="765"/>
                      <a:pt x="78" y="762"/>
                    </a:cubicBezTo>
                    <a:cubicBezTo>
                      <a:pt x="74" y="730"/>
                      <a:pt x="74" y="730"/>
                      <a:pt x="74" y="730"/>
                    </a:cubicBezTo>
                    <a:cubicBezTo>
                      <a:pt x="103" y="718"/>
                      <a:pt x="103" y="718"/>
                      <a:pt x="103" y="718"/>
                    </a:cubicBezTo>
                    <a:cubicBezTo>
                      <a:pt x="134" y="704"/>
                      <a:pt x="207" y="663"/>
                      <a:pt x="245" y="610"/>
                    </a:cubicBezTo>
                    <a:cubicBezTo>
                      <a:pt x="132" y="581"/>
                      <a:pt x="43" y="485"/>
                      <a:pt x="26" y="364"/>
                    </a:cubicBezTo>
                    <a:cubicBezTo>
                      <a:pt x="0" y="202"/>
                      <a:pt x="111" y="48"/>
                      <a:pt x="273" y="22"/>
                    </a:cubicBezTo>
                    <a:cubicBezTo>
                      <a:pt x="424" y="0"/>
                      <a:pt x="606" y="80"/>
                      <a:pt x="648" y="306"/>
                    </a:cubicBezTo>
                    <a:cubicBezTo>
                      <a:pt x="649" y="309"/>
                      <a:pt x="649" y="309"/>
                      <a:pt x="649" y="309"/>
                    </a:cubicBezTo>
                    <a:cubicBezTo>
                      <a:pt x="666" y="449"/>
                      <a:pt x="629" y="585"/>
                      <a:pt x="545" y="692"/>
                    </a:cubicBezTo>
                    <a:cubicBezTo>
                      <a:pt x="452" y="810"/>
                      <a:pt x="309" y="885"/>
                      <a:pt x="143" y="904"/>
                    </a:cubicBezTo>
                    <a:lnTo>
                      <a:pt x="107" y="90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2" name="Rectangle 1">
            <a:extLst>
              <a:ext uri="{FF2B5EF4-FFF2-40B4-BE49-F238E27FC236}">
                <a16:creationId xmlns:a16="http://schemas.microsoft.com/office/drawing/2014/main" id="{FA1BFC4D-DF6B-4E78-9D71-256319086F01}"/>
              </a:ext>
            </a:extLst>
          </p:cNvPr>
          <p:cNvSpPr/>
          <p:nvPr/>
        </p:nvSpPr>
        <p:spPr>
          <a:xfrm>
            <a:off x="434975" y="2291097"/>
            <a:ext cx="4690644" cy="2062103"/>
          </a:xfrm>
          <a:prstGeom prst="rect">
            <a:avLst/>
          </a:prstGeom>
        </p:spPr>
        <p:txBody>
          <a:bodyPr wrap="square">
            <a:spAutoFit/>
          </a:bodyPr>
          <a:lstStyle/>
          <a:p>
            <a:r>
              <a:rPr lang="ja-JP" altLang="en-US" sz="3200" dirty="0">
                <a:gradFill>
                  <a:gsLst>
                    <a:gs pos="2326">
                      <a:schemeClr val="tx1"/>
                    </a:gs>
                    <a:gs pos="30000">
                      <a:schemeClr val="tx1"/>
                    </a:gs>
                  </a:gsLst>
                  <a:lin ang="5400000" scaled="1"/>
                </a:gradFill>
                <a:latin typeface="+mj-lt"/>
              </a:rPr>
              <a:t>作成したアプリに</a:t>
            </a:r>
            <a:br>
              <a:rPr lang="en-US" altLang="ja-JP" sz="3200" dirty="0">
                <a:gradFill>
                  <a:gsLst>
                    <a:gs pos="2326">
                      <a:schemeClr val="tx1"/>
                    </a:gs>
                    <a:gs pos="30000">
                      <a:schemeClr val="tx1"/>
                    </a:gs>
                  </a:gsLst>
                  <a:lin ang="5400000" scaled="1"/>
                </a:gradFill>
                <a:latin typeface="+mj-lt"/>
              </a:rPr>
            </a:br>
            <a:r>
              <a:rPr lang="ja-JP" altLang="en-US" sz="3200" dirty="0">
                <a:gradFill>
                  <a:gsLst>
                    <a:gs pos="2326">
                      <a:schemeClr val="tx1"/>
                    </a:gs>
                    <a:gs pos="30000">
                      <a:schemeClr val="tx1"/>
                    </a:gs>
                  </a:gsLst>
                  <a:lin ang="5400000" scaled="1"/>
                </a:gradFill>
                <a:latin typeface="+mj-lt"/>
              </a:rPr>
              <a:t>自然言語処理の力を。</a:t>
            </a:r>
            <a:br>
              <a:rPr lang="en-US" altLang="ja-JP" sz="3200" dirty="0">
                <a:gradFill>
                  <a:gsLst>
                    <a:gs pos="2326">
                      <a:schemeClr val="tx1"/>
                    </a:gs>
                    <a:gs pos="30000">
                      <a:schemeClr val="tx1"/>
                    </a:gs>
                  </a:gsLst>
                  <a:lin ang="5400000" scaled="1"/>
                </a:gradFill>
                <a:latin typeface="+mj-lt"/>
              </a:rPr>
            </a:br>
            <a:r>
              <a:rPr lang="ja-JP" altLang="en-US" sz="3200" dirty="0">
                <a:gradFill>
                  <a:gsLst>
                    <a:gs pos="2326">
                      <a:schemeClr val="tx1"/>
                    </a:gs>
                    <a:gs pos="30000">
                      <a:schemeClr val="tx1"/>
                    </a:gs>
                  </a:gsLst>
                  <a:lin ang="5400000" scaled="1"/>
                </a:gradFill>
                <a:latin typeface="+mj-lt"/>
              </a:rPr>
              <a:t>感情分析やユーザ理解のために。</a:t>
            </a:r>
            <a:endParaRPr lang="en-US" sz="3200" dirty="0">
              <a:gradFill>
                <a:gsLst>
                  <a:gs pos="2326">
                    <a:schemeClr val="tx1"/>
                  </a:gs>
                  <a:gs pos="30000">
                    <a:schemeClr val="tx1"/>
                  </a:gs>
                </a:gsLst>
                <a:lin ang="5400000" scaled="1"/>
              </a:gradFill>
              <a:latin typeface="+mj-lt"/>
            </a:endParaRPr>
          </a:p>
        </p:txBody>
      </p:sp>
      <p:pic>
        <p:nvPicPr>
          <p:cNvPr id="4" name="Picture 3">
            <a:extLst>
              <a:ext uri="{FF2B5EF4-FFF2-40B4-BE49-F238E27FC236}">
                <a16:creationId xmlns:a16="http://schemas.microsoft.com/office/drawing/2014/main" id="{5D1E8797-FDFC-4A4A-AB2C-CC1CA6D7BC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20588" y="2379407"/>
            <a:ext cx="7105175" cy="2644878"/>
          </a:xfrm>
          <a:prstGeom prst="rect">
            <a:avLst/>
          </a:prstGeom>
        </p:spPr>
      </p:pic>
    </p:spTree>
    <p:extLst>
      <p:ext uri="{BB962C8B-B14F-4D97-AF65-F5344CB8AC3E}">
        <p14:creationId xmlns:p14="http://schemas.microsoft.com/office/powerpoint/2010/main" val="75375458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500"/>
                                        <p:tgtEl>
                                          <p:spTgt spid="49"/>
                                        </p:tgtEl>
                                      </p:cBhvr>
                                    </p:animEffect>
                                  </p:childTnLst>
                                </p:cTn>
                              </p:par>
                              <p:par>
                                <p:cTn id="8" presetID="63" presetClass="path" presetSubtype="0" decel="100000" fill="hold" nodeType="withEffect">
                                  <p:stCondLst>
                                    <p:cond delay="0"/>
                                  </p:stCondLst>
                                  <p:childTnLst>
                                    <p:animMotion origin="layout" path="M -0.02617 0 L -4.79167E-6 0 " pathEditMode="relative" rAng="0" ptsTypes="AA">
                                      <p:cBhvr>
                                        <p:cTn id="9" dur="500" fill="hold"/>
                                        <p:tgtEl>
                                          <p:spTgt spid="49"/>
                                        </p:tgtEl>
                                        <p:attrNameLst>
                                          <p:attrName>ppt_x</p:attrName>
                                          <p:attrName>ppt_y</p:attrName>
                                        </p:attrNameLst>
                                      </p:cBhvr>
                                      <p:rCtr x="1302" y="0"/>
                                    </p:animMotion>
                                  </p:childTnLst>
                                </p:cTn>
                              </p:par>
                              <p:par>
                                <p:cTn id="10" presetID="10" presetClass="entr" presetSubtype="0" fill="hold" grpId="0" nodeType="withEffect">
                                  <p:stCondLst>
                                    <p:cond delay="0"/>
                                  </p:stCondLst>
                                  <p:childTnLst>
                                    <p:set>
                                      <p:cBhvr>
                                        <p:cTn id="11" dur="1" fill="hold">
                                          <p:stCondLst>
                                            <p:cond delay="0"/>
                                          </p:stCondLst>
                                        </p:cTn>
                                        <p:tgtEl>
                                          <p:spTgt spid="44"/>
                                        </p:tgtEl>
                                        <p:attrNameLst>
                                          <p:attrName>style.visibility</p:attrName>
                                        </p:attrNameLst>
                                      </p:cBhvr>
                                      <p:to>
                                        <p:strVal val="visible"/>
                                      </p:to>
                                    </p:set>
                                    <p:animEffect transition="in" filter="fade">
                                      <p:cBhvr>
                                        <p:cTn id="12" dur="500"/>
                                        <p:tgtEl>
                                          <p:spTgt spid="44"/>
                                        </p:tgtEl>
                                      </p:cBhvr>
                                    </p:animEffect>
                                  </p:childTnLst>
                                </p:cTn>
                              </p:par>
                              <p:par>
                                <p:cTn id="13" presetID="63" presetClass="path" presetSubtype="0" decel="100000" fill="hold" grpId="1" nodeType="withEffect">
                                  <p:stCondLst>
                                    <p:cond delay="0"/>
                                  </p:stCondLst>
                                  <p:childTnLst>
                                    <p:animMotion origin="layout" path="M -0.02617 0 L -4.79167E-6 0 " pathEditMode="relative" rAng="0" ptsTypes="AA">
                                      <p:cBhvr>
                                        <p:cTn id="14" dur="500" fill="hold"/>
                                        <p:tgtEl>
                                          <p:spTgt spid="44"/>
                                        </p:tgtEl>
                                        <p:attrNameLst>
                                          <p:attrName>ppt_x</p:attrName>
                                          <p:attrName>ppt_y</p:attrName>
                                        </p:attrNameLst>
                                      </p:cBhvr>
                                      <p:rCtr x="1302" y="0"/>
                                    </p:animMotion>
                                  </p:childTnLst>
                                </p:cTn>
                              </p:par>
                              <p:par>
                                <p:cTn id="15" presetID="10" presetClass="entr" presetSubtype="0" fill="hold" grpId="0" nodeType="with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par>
                                <p:cTn id="18" presetID="63" presetClass="path" presetSubtype="0" decel="100000" fill="hold" grpId="1" nodeType="withEffect">
                                  <p:stCondLst>
                                    <p:cond delay="0"/>
                                  </p:stCondLst>
                                  <p:childTnLst>
                                    <p:animMotion origin="layout" path="M -0.02617 7.40741E-7 L -4.79167E-6 7.40741E-7 " pathEditMode="relative" rAng="0" ptsTypes="AA">
                                      <p:cBhvr>
                                        <p:cTn id="19" dur="500" fill="hold"/>
                                        <p:tgtEl>
                                          <p:spTgt spid="2"/>
                                        </p:tgtEl>
                                        <p:attrNameLst>
                                          <p:attrName>ppt_x</p:attrName>
                                          <p:attrName>ppt_y</p:attrName>
                                        </p:attrNameLst>
                                      </p:cBhvr>
                                      <p:rCtr x="1302" y="0"/>
                                    </p:animMotion>
                                  </p:childTnLst>
                                </p:cTn>
                              </p:par>
                            </p:childTnLst>
                          </p:cTn>
                        </p:par>
                        <p:par>
                          <p:cTn id="20" fill="hold">
                            <p:stCondLst>
                              <p:cond delay="500"/>
                            </p:stCondLst>
                            <p:childTnLst>
                              <p:par>
                                <p:cTn id="21" presetID="10" presetClass="entr" presetSubtype="0" fill="hold" nodeType="after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4" grpId="1" animBg="1"/>
      <p:bldP spid="2" grpId="0"/>
      <p:bldP spid="2" grpId="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 name="TextBox 151">
            <a:extLst>
              <a:ext uri="{FF2B5EF4-FFF2-40B4-BE49-F238E27FC236}">
                <a16:creationId xmlns:a16="http://schemas.microsoft.com/office/drawing/2014/main" id="{E8D6C3B4-64CC-4E7F-B45E-2EE2B4D328A0}"/>
              </a:ext>
            </a:extLst>
          </p:cNvPr>
          <p:cNvSpPr txBox="1"/>
          <p:nvPr/>
        </p:nvSpPr>
        <p:spPr>
          <a:xfrm>
            <a:off x="7591162" y="4827692"/>
            <a:ext cx="2804380" cy="498598"/>
          </a:xfrm>
          <a:prstGeom prst="rect">
            <a:avLst/>
          </a:prstGeom>
          <a:noFill/>
        </p:spPr>
        <p:txBody>
          <a:bodyPr wrap="square" lIns="175736" tIns="140589" rIns="175736" bIns="140589" rtlCol="0" anchor="ctr">
            <a:spAutoFit/>
          </a:bodyPr>
          <a:lstStyle/>
          <a:p>
            <a:pPr algn="ctr" defTabSz="914139">
              <a:lnSpc>
                <a:spcPct val="90000"/>
              </a:lnSpc>
              <a:spcAft>
                <a:spcPts val="575"/>
              </a:spcAft>
              <a:defRPr/>
            </a:pPr>
            <a:r>
              <a:rPr lang="en-US" sz="1550"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Language Understanding </a:t>
            </a:r>
            <a:endParaRPr lang="en-US" sz="1567"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endParaRPr>
          </a:p>
        </p:txBody>
      </p:sp>
      <p:sp>
        <p:nvSpPr>
          <p:cNvPr id="153" name="Rectangle 152">
            <a:extLst>
              <a:ext uri="{FF2B5EF4-FFF2-40B4-BE49-F238E27FC236}">
                <a16:creationId xmlns:a16="http://schemas.microsoft.com/office/drawing/2014/main" id="{F4AB2BA7-6DEE-4CE2-B722-7FC095B8A4BB}"/>
              </a:ext>
            </a:extLst>
          </p:cNvPr>
          <p:cNvSpPr/>
          <p:nvPr/>
        </p:nvSpPr>
        <p:spPr>
          <a:xfrm>
            <a:off x="7648906" y="5289084"/>
            <a:ext cx="2688892" cy="286232"/>
          </a:xfrm>
          <a:prstGeom prst="rect">
            <a:avLst/>
          </a:prstGeom>
        </p:spPr>
        <p:txBody>
          <a:bodyPr wrap="square">
            <a:spAutoFit/>
          </a:bodyPr>
          <a:lstStyle/>
          <a:p>
            <a:pPr algn="ctr" defTabSz="914139">
              <a:lnSpc>
                <a:spcPct val="90000"/>
              </a:lnSpc>
              <a:spcAft>
                <a:spcPts val="575"/>
              </a:spcAft>
              <a:defRPr/>
            </a:pPr>
            <a:r>
              <a:rPr lang="ja-JP" altLang="en-US" sz="1400"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ユーザからの指示を理解</a:t>
            </a:r>
            <a:endParaRPr lang="en-US" sz="1400"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endParaRPr>
          </a:p>
        </p:txBody>
      </p:sp>
      <p:sp>
        <p:nvSpPr>
          <p:cNvPr id="72" name="Freeform 16">
            <a:extLst>
              <a:ext uri="{FF2B5EF4-FFF2-40B4-BE49-F238E27FC236}">
                <a16:creationId xmlns:a16="http://schemas.microsoft.com/office/drawing/2014/main" id="{002539C8-6F23-42DA-9947-06EA6D7D0C21}"/>
              </a:ext>
            </a:extLst>
          </p:cNvPr>
          <p:cNvSpPr>
            <a:spLocks noEditPoints="1"/>
          </p:cNvSpPr>
          <p:nvPr/>
        </p:nvSpPr>
        <p:spPr bwMode="auto">
          <a:xfrm>
            <a:off x="8685102" y="4077968"/>
            <a:ext cx="616500" cy="539819"/>
          </a:xfrm>
          <a:custGeom>
            <a:avLst/>
            <a:gdLst>
              <a:gd name="T0" fmla="*/ 1150 w 1167"/>
              <a:gd name="T1" fmla="*/ 473 h 1020"/>
              <a:gd name="T2" fmla="*/ 1167 w 1167"/>
              <a:gd name="T3" fmla="*/ 475 h 1020"/>
              <a:gd name="T4" fmla="*/ 1167 w 1167"/>
              <a:gd name="T5" fmla="*/ 545 h 1020"/>
              <a:gd name="T6" fmla="*/ 1150 w 1167"/>
              <a:gd name="T7" fmla="*/ 548 h 1020"/>
              <a:gd name="T8" fmla="*/ 1077 w 1167"/>
              <a:gd name="T9" fmla="*/ 673 h 1020"/>
              <a:gd name="T10" fmla="*/ 1077 w 1167"/>
              <a:gd name="T11" fmla="*/ 838 h 1020"/>
              <a:gd name="T12" fmla="*/ 1033 w 1167"/>
              <a:gd name="T13" fmla="*/ 974 h 1020"/>
              <a:gd name="T14" fmla="*/ 909 w 1167"/>
              <a:gd name="T15" fmla="*/ 1020 h 1020"/>
              <a:gd name="T16" fmla="*/ 888 w 1167"/>
              <a:gd name="T17" fmla="*/ 1020 h 1020"/>
              <a:gd name="T18" fmla="*/ 888 w 1167"/>
              <a:gd name="T19" fmla="*/ 934 h 1020"/>
              <a:gd name="T20" fmla="*/ 907 w 1167"/>
              <a:gd name="T21" fmla="*/ 933 h 1020"/>
              <a:gd name="T22" fmla="*/ 964 w 1167"/>
              <a:gd name="T23" fmla="*/ 909 h 1020"/>
              <a:gd name="T24" fmla="*/ 981 w 1167"/>
              <a:gd name="T25" fmla="*/ 822 h 1020"/>
              <a:gd name="T26" fmla="*/ 981 w 1167"/>
              <a:gd name="T27" fmla="*/ 668 h 1020"/>
              <a:gd name="T28" fmla="*/ 1041 w 1167"/>
              <a:gd name="T29" fmla="*/ 511 h 1020"/>
              <a:gd name="T30" fmla="*/ 981 w 1167"/>
              <a:gd name="T31" fmla="*/ 362 h 1020"/>
              <a:gd name="T32" fmla="*/ 981 w 1167"/>
              <a:gd name="T33" fmla="*/ 199 h 1020"/>
              <a:gd name="T34" fmla="*/ 964 w 1167"/>
              <a:gd name="T35" fmla="*/ 111 h 1020"/>
              <a:gd name="T36" fmla="*/ 907 w 1167"/>
              <a:gd name="T37" fmla="*/ 88 h 1020"/>
              <a:gd name="T38" fmla="*/ 888 w 1167"/>
              <a:gd name="T39" fmla="*/ 87 h 1020"/>
              <a:gd name="T40" fmla="*/ 888 w 1167"/>
              <a:gd name="T41" fmla="*/ 0 h 1020"/>
              <a:gd name="T42" fmla="*/ 909 w 1167"/>
              <a:gd name="T43" fmla="*/ 1 h 1020"/>
              <a:gd name="T44" fmla="*/ 1033 w 1167"/>
              <a:gd name="T45" fmla="*/ 47 h 1020"/>
              <a:gd name="T46" fmla="*/ 1077 w 1167"/>
              <a:gd name="T47" fmla="*/ 183 h 1020"/>
              <a:gd name="T48" fmla="*/ 1077 w 1167"/>
              <a:gd name="T49" fmla="*/ 357 h 1020"/>
              <a:gd name="T50" fmla="*/ 1150 w 1167"/>
              <a:gd name="T51" fmla="*/ 473 h 1020"/>
              <a:gd name="T52" fmla="*/ 134 w 1167"/>
              <a:gd name="T53" fmla="*/ 47 h 1020"/>
              <a:gd name="T54" fmla="*/ 259 w 1167"/>
              <a:gd name="T55" fmla="*/ 1 h 1020"/>
              <a:gd name="T56" fmla="*/ 280 w 1167"/>
              <a:gd name="T57" fmla="*/ 0 h 1020"/>
              <a:gd name="T58" fmla="*/ 280 w 1167"/>
              <a:gd name="T59" fmla="*/ 87 h 1020"/>
              <a:gd name="T60" fmla="*/ 261 w 1167"/>
              <a:gd name="T61" fmla="*/ 88 h 1020"/>
              <a:gd name="T62" fmla="*/ 204 w 1167"/>
              <a:gd name="T63" fmla="*/ 111 h 1020"/>
              <a:gd name="T64" fmla="*/ 187 w 1167"/>
              <a:gd name="T65" fmla="*/ 199 h 1020"/>
              <a:gd name="T66" fmla="*/ 187 w 1167"/>
              <a:gd name="T67" fmla="*/ 362 h 1020"/>
              <a:gd name="T68" fmla="*/ 126 w 1167"/>
              <a:gd name="T69" fmla="*/ 511 h 1020"/>
              <a:gd name="T70" fmla="*/ 187 w 1167"/>
              <a:gd name="T71" fmla="*/ 668 h 1020"/>
              <a:gd name="T72" fmla="*/ 187 w 1167"/>
              <a:gd name="T73" fmla="*/ 822 h 1020"/>
              <a:gd name="T74" fmla="*/ 204 w 1167"/>
              <a:gd name="T75" fmla="*/ 909 h 1020"/>
              <a:gd name="T76" fmla="*/ 261 w 1167"/>
              <a:gd name="T77" fmla="*/ 933 h 1020"/>
              <a:gd name="T78" fmla="*/ 280 w 1167"/>
              <a:gd name="T79" fmla="*/ 934 h 1020"/>
              <a:gd name="T80" fmla="*/ 280 w 1167"/>
              <a:gd name="T81" fmla="*/ 1020 h 1020"/>
              <a:gd name="T82" fmla="*/ 259 w 1167"/>
              <a:gd name="T83" fmla="*/ 1020 h 1020"/>
              <a:gd name="T84" fmla="*/ 134 w 1167"/>
              <a:gd name="T85" fmla="*/ 974 h 1020"/>
              <a:gd name="T86" fmla="*/ 91 w 1167"/>
              <a:gd name="T87" fmla="*/ 838 h 1020"/>
              <a:gd name="T88" fmla="*/ 91 w 1167"/>
              <a:gd name="T89" fmla="*/ 673 h 1020"/>
              <a:gd name="T90" fmla="*/ 18 w 1167"/>
              <a:gd name="T91" fmla="*/ 548 h 1020"/>
              <a:gd name="T92" fmla="*/ 0 w 1167"/>
              <a:gd name="T93" fmla="*/ 545 h 1020"/>
              <a:gd name="T94" fmla="*/ 0 w 1167"/>
              <a:gd name="T95" fmla="*/ 475 h 1020"/>
              <a:gd name="T96" fmla="*/ 18 w 1167"/>
              <a:gd name="T97" fmla="*/ 473 h 1020"/>
              <a:gd name="T98" fmla="*/ 91 w 1167"/>
              <a:gd name="T99" fmla="*/ 357 h 1020"/>
              <a:gd name="T100" fmla="*/ 91 w 1167"/>
              <a:gd name="T101" fmla="*/ 183 h 1020"/>
              <a:gd name="T102" fmla="*/ 134 w 1167"/>
              <a:gd name="T103" fmla="*/ 47 h 10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167" h="1020">
                <a:moveTo>
                  <a:pt x="1150" y="473"/>
                </a:moveTo>
                <a:cubicBezTo>
                  <a:pt x="1167" y="475"/>
                  <a:pt x="1167" y="475"/>
                  <a:pt x="1167" y="475"/>
                </a:cubicBezTo>
                <a:cubicBezTo>
                  <a:pt x="1167" y="545"/>
                  <a:pt x="1167" y="545"/>
                  <a:pt x="1167" y="545"/>
                </a:cubicBezTo>
                <a:cubicBezTo>
                  <a:pt x="1150" y="548"/>
                  <a:pt x="1150" y="548"/>
                  <a:pt x="1150" y="548"/>
                </a:cubicBezTo>
                <a:cubicBezTo>
                  <a:pt x="1101" y="555"/>
                  <a:pt x="1077" y="594"/>
                  <a:pt x="1077" y="673"/>
                </a:cubicBezTo>
                <a:cubicBezTo>
                  <a:pt x="1077" y="838"/>
                  <a:pt x="1077" y="838"/>
                  <a:pt x="1077" y="838"/>
                </a:cubicBezTo>
                <a:cubicBezTo>
                  <a:pt x="1077" y="899"/>
                  <a:pt x="1063" y="945"/>
                  <a:pt x="1033" y="974"/>
                </a:cubicBezTo>
                <a:cubicBezTo>
                  <a:pt x="1004" y="1002"/>
                  <a:pt x="962" y="1018"/>
                  <a:pt x="909" y="1020"/>
                </a:cubicBezTo>
                <a:cubicBezTo>
                  <a:pt x="888" y="1020"/>
                  <a:pt x="888" y="1020"/>
                  <a:pt x="888" y="1020"/>
                </a:cubicBezTo>
                <a:cubicBezTo>
                  <a:pt x="888" y="934"/>
                  <a:pt x="888" y="934"/>
                  <a:pt x="888" y="934"/>
                </a:cubicBezTo>
                <a:cubicBezTo>
                  <a:pt x="907" y="933"/>
                  <a:pt x="907" y="933"/>
                  <a:pt x="907" y="933"/>
                </a:cubicBezTo>
                <a:cubicBezTo>
                  <a:pt x="935" y="931"/>
                  <a:pt x="954" y="923"/>
                  <a:pt x="964" y="909"/>
                </a:cubicBezTo>
                <a:cubicBezTo>
                  <a:pt x="975" y="894"/>
                  <a:pt x="981" y="865"/>
                  <a:pt x="981" y="822"/>
                </a:cubicBezTo>
                <a:cubicBezTo>
                  <a:pt x="981" y="668"/>
                  <a:pt x="981" y="668"/>
                  <a:pt x="981" y="668"/>
                </a:cubicBezTo>
                <a:cubicBezTo>
                  <a:pt x="981" y="594"/>
                  <a:pt x="1001" y="541"/>
                  <a:pt x="1041" y="511"/>
                </a:cubicBezTo>
                <a:cubicBezTo>
                  <a:pt x="1001" y="483"/>
                  <a:pt x="981" y="432"/>
                  <a:pt x="981" y="362"/>
                </a:cubicBezTo>
                <a:cubicBezTo>
                  <a:pt x="981" y="199"/>
                  <a:pt x="981" y="199"/>
                  <a:pt x="981" y="199"/>
                </a:cubicBezTo>
                <a:cubicBezTo>
                  <a:pt x="981" y="156"/>
                  <a:pt x="975" y="126"/>
                  <a:pt x="964" y="111"/>
                </a:cubicBezTo>
                <a:cubicBezTo>
                  <a:pt x="954" y="97"/>
                  <a:pt x="935" y="89"/>
                  <a:pt x="907" y="88"/>
                </a:cubicBezTo>
                <a:cubicBezTo>
                  <a:pt x="888" y="87"/>
                  <a:pt x="888" y="87"/>
                  <a:pt x="888" y="87"/>
                </a:cubicBezTo>
                <a:cubicBezTo>
                  <a:pt x="888" y="0"/>
                  <a:pt x="888" y="0"/>
                  <a:pt x="888" y="0"/>
                </a:cubicBezTo>
                <a:cubicBezTo>
                  <a:pt x="909" y="1"/>
                  <a:pt x="909" y="1"/>
                  <a:pt x="909" y="1"/>
                </a:cubicBezTo>
                <a:cubicBezTo>
                  <a:pt x="962" y="3"/>
                  <a:pt x="1004" y="18"/>
                  <a:pt x="1033" y="47"/>
                </a:cubicBezTo>
                <a:cubicBezTo>
                  <a:pt x="1063" y="76"/>
                  <a:pt x="1077" y="122"/>
                  <a:pt x="1077" y="183"/>
                </a:cubicBezTo>
                <a:cubicBezTo>
                  <a:pt x="1077" y="357"/>
                  <a:pt x="1077" y="357"/>
                  <a:pt x="1077" y="357"/>
                </a:cubicBezTo>
                <a:cubicBezTo>
                  <a:pt x="1077" y="430"/>
                  <a:pt x="1101" y="466"/>
                  <a:pt x="1150" y="473"/>
                </a:cubicBezTo>
                <a:close/>
                <a:moveTo>
                  <a:pt x="134" y="47"/>
                </a:moveTo>
                <a:cubicBezTo>
                  <a:pt x="163" y="18"/>
                  <a:pt x="205" y="3"/>
                  <a:pt x="259" y="1"/>
                </a:cubicBezTo>
                <a:cubicBezTo>
                  <a:pt x="280" y="0"/>
                  <a:pt x="280" y="0"/>
                  <a:pt x="280" y="0"/>
                </a:cubicBezTo>
                <a:cubicBezTo>
                  <a:pt x="280" y="87"/>
                  <a:pt x="280" y="87"/>
                  <a:pt x="280" y="87"/>
                </a:cubicBezTo>
                <a:cubicBezTo>
                  <a:pt x="261" y="88"/>
                  <a:pt x="261" y="88"/>
                  <a:pt x="261" y="88"/>
                </a:cubicBezTo>
                <a:cubicBezTo>
                  <a:pt x="232" y="89"/>
                  <a:pt x="214" y="97"/>
                  <a:pt x="204" y="111"/>
                </a:cubicBezTo>
                <a:cubicBezTo>
                  <a:pt x="193" y="126"/>
                  <a:pt x="187" y="156"/>
                  <a:pt x="187" y="199"/>
                </a:cubicBezTo>
                <a:cubicBezTo>
                  <a:pt x="187" y="362"/>
                  <a:pt x="187" y="362"/>
                  <a:pt x="187" y="362"/>
                </a:cubicBezTo>
                <a:cubicBezTo>
                  <a:pt x="187" y="433"/>
                  <a:pt x="167" y="483"/>
                  <a:pt x="126" y="511"/>
                </a:cubicBezTo>
                <a:cubicBezTo>
                  <a:pt x="167" y="540"/>
                  <a:pt x="187" y="594"/>
                  <a:pt x="187" y="668"/>
                </a:cubicBezTo>
                <a:cubicBezTo>
                  <a:pt x="187" y="822"/>
                  <a:pt x="187" y="822"/>
                  <a:pt x="187" y="822"/>
                </a:cubicBezTo>
                <a:cubicBezTo>
                  <a:pt x="187" y="865"/>
                  <a:pt x="193" y="894"/>
                  <a:pt x="204" y="909"/>
                </a:cubicBezTo>
                <a:cubicBezTo>
                  <a:pt x="214" y="923"/>
                  <a:pt x="232" y="931"/>
                  <a:pt x="261" y="933"/>
                </a:cubicBezTo>
                <a:cubicBezTo>
                  <a:pt x="280" y="934"/>
                  <a:pt x="280" y="934"/>
                  <a:pt x="280" y="934"/>
                </a:cubicBezTo>
                <a:cubicBezTo>
                  <a:pt x="280" y="1020"/>
                  <a:pt x="280" y="1020"/>
                  <a:pt x="280" y="1020"/>
                </a:cubicBezTo>
                <a:cubicBezTo>
                  <a:pt x="259" y="1020"/>
                  <a:pt x="259" y="1020"/>
                  <a:pt x="259" y="1020"/>
                </a:cubicBezTo>
                <a:cubicBezTo>
                  <a:pt x="205" y="1018"/>
                  <a:pt x="163" y="1002"/>
                  <a:pt x="134" y="974"/>
                </a:cubicBezTo>
                <a:cubicBezTo>
                  <a:pt x="105" y="945"/>
                  <a:pt x="91" y="899"/>
                  <a:pt x="91" y="838"/>
                </a:cubicBezTo>
                <a:cubicBezTo>
                  <a:pt x="91" y="673"/>
                  <a:pt x="91" y="673"/>
                  <a:pt x="91" y="673"/>
                </a:cubicBezTo>
                <a:cubicBezTo>
                  <a:pt x="91" y="594"/>
                  <a:pt x="67" y="555"/>
                  <a:pt x="18" y="548"/>
                </a:cubicBezTo>
                <a:cubicBezTo>
                  <a:pt x="0" y="545"/>
                  <a:pt x="0" y="545"/>
                  <a:pt x="0" y="545"/>
                </a:cubicBezTo>
                <a:cubicBezTo>
                  <a:pt x="0" y="475"/>
                  <a:pt x="0" y="475"/>
                  <a:pt x="0" y="475"/>
                </a:cubicBezTo>
                <a:cubicBezTo>
                  <a:pt x="18" y="473"/>
                  <a:pt x="18" y="473"/>
                  <a:pt x="18" y="473"/>
                </a:cubicBezTo>
                <a:cubicBezTo>
                  <a:pt x="67" y="466"/>
                  <a:pt x="91" y="430"/>
                  <a:pt x="91" y="357"/>
                </a:cubicBezTo>
                <a:cubicBezTo>
                  <a:pt x="91" y="183"/>
                  <a:pt x="91" y="183"/>
                  <a:pt x="91" y="183"/>
                </a:cubicBezTo>
                <a:cubicBezTo>
                  <a:pt x="91" y="122"/>
                  <a:pt x="105" y="76"/>
                  <a:pt x="134" y="47"/>
                </a:cubicBezTo>
                <a:close/>
              </a:path>
            </a:pathLst>
          </a:custGeom>
          <a:solidFill>
            <a:srgbClr val="047CDA"/>
          </a:solidFill>
          <a:ln>
            <a:noFill/>
          </a:ln>
        </p:spPr>
        <p:txBody>
          <a:bodyPr vert="horz" wrap="square" lIns="91440" tIns="45720" rIns="91440" bIns="45720" numCol="1" anchor="t" anchorCtr="0" compatLnSpc="1">
            <a:prstTxWarp prst="textNoShape">
              <a:avLst/>
            </a:prstTxWarp>
          </a:bodyPr>
          <a:lstStyle/>
          <a:p>
            <a:endParaRPr lang="en-US"/>
          </a:p>
        </p:txBody>
      </p:sp>
      <p:sp>
        <p:nvSpPr>
          <p:cNvPr id="44" name="Title 2">
            <a:extLst>
              <a:ext uri="{FF2B5EF4-FFF2-40B4-BE49-F238E27FC236}">
                <a16:creationId xmlns:a16="http://schemas.microsoft.com/office/drawing/2014/main" id="{A5529E76-B09F-4CA7-903C-630FEFBC1FD1}"/>
              </a:ext>
            </a:extLst>
          </p:cNvPr>
          <p:cNvSpPr txBox="1">
            <a:spLocks/>
          </p:cNvSpPr>
          <p:nvPr/>
        </p:nvSpPr>
        <p:spPr>
          <a:xfrm>
            <a:off x="1189705" y="253599"/>
            <a:ext cx="10755405" cy="957998"/>
          </a:xfrm>
          <a:prstGeom prst="rect">
            <a:avLst/>
          </a:prstGeom>
          <a:solidFill>
            <a:schemeClr val="bg1">
              <a:lumMod val="95000"/>
            </a:schemeClr>
          </a:solidFill>
        </p:spPr>
        <p:txBody>
          <a:bodyPr vert="horz" wrap="square" lIns="179259" tIns="89630" rIns="143407" bIns="89630" rtlCol="0" anchor="ctr" anchorCtr="0">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896181">
              <a:defRPr/>
            </a:pPr>
            <a:r>
              <a:rPr lang="en-US" sz="4800">
                <a:gradFill>
                  <a:gsLst>
                    <a:gs pos="1250">
                      <a:srgbClr val="353535"/>
                    </a:gs>
                    <a:gs pos="100000">
                      <a:srgbClr val="353535"/>
                    </a:gs>
                  </a:gsLst>
                  <a:lin ang="5400000" scaled="0"/>
                </a:gradFill>
                <a:latin typeface="Segoe UI Light"/>
              </a:rPr>
              <a:t>Language</a:t>
            </a:r>
          </a:p>
        </p:txBody>
      </p:sp>
      <p:sp>
        <p:nvSpPr>
          <p:cNvPr id="102" name="TextBox 101">
            <a:hlinkClick r:id="" action="ppaction://noaction"/>
            <a:extLst>
              <a:ext uri="{FF2B5EF4-FFF2-40B4-BE49-F238E27FC236}">
                <a16:creationId xmlns:a16="http://schemas.microsoft.com/office/drawing/2014/main" id="{845C3895-9F7E-42CF-964F-0F9589A45751}"/>
              </a:ext>
            </a:extLst>
          </p:cNvPr>
          <p:cNvSpPr txBox="1"/>
          <p:nvPr/>
        </p:nvSpPr>
        <p:spPr>
          <a:xfrm>
            <a:off x="1487034" y="2669004"/>
            <a:ext cx="2687721" cy="501135"/>
          </a:xfrm>
          <a:prstGeom prst="rect">
            <a:avLst/>
          </a:prstGeom>
          <a:noFill/>
        </p:spPr>
        <p:txBody>
          <a:bodyPr wrap="square" lIns="175736" tIns="140589" rIns="175736" bIns="140589" rtlCol="0" anchor="ctr">
            <a:spAutoFit/>
          </a:bodyPr>
          <a:lstStyle/>
          <a:p>
            <a:pPr algn="ctr" defTabSz="914139">
              <a:lnSpc>
                <a:spcPct val="90000"/>
              </a:lnSpc>
              <a:spcAft>
                <a:spcPts val="575"/>
              </a:spcAft>
              <a:defRPr/>
            </a:pPr>
            <a:r>
              <a:rPr lang="en-US" sz="1550"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Text Analytics</a:t>
            </a:r>
            <a:endParaRPr lang="en-US" sz="1567"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endParaRPr>
          </a:p>
        </p:txBody>
      </p:sp>
      <p:sp>
        <p:nvSpPr>
          <p:cNvPr id="103" name="Rectangle 102">
            <a:extLst>
              <a:ext uri="{FF2B5EF4-FFF2-40B4-BE49-F238E27FC236}">
                <a16:creationId xmlns:a16="http://schemas.microsoft.com/office/drawing/2014/main" id="{354E4348-829F-46AC-ABAF-C6AC7244446C}"/>
              </a:ext>
            </a:extLst>
          </p:cNvPr>
          <p:cNvSpPr/>
          <p:nvPr/>
        </p:nvSpPr>
        <p:spPr>
          <a:xfrm>
            <a:off x="1486448" y="3130392"/>
            <a:ext cx="2688892" cy="480131"/>
          </a:xfrm>
          <a:prstGeom prst="rect">
            <a:avLst/>
          </a:prstGeom>
        </p:spPr>
        <p:txBody>
          <a:bodyPr wrap="square">
            <a:spAutoFit/>
          </a:bodyPr>
          <a:lstStyle/>
          <a:p>
            <a:pPr algn="ctr" defTabSz="914139">
              <a:lnSpc>
                <a:spcPct val="90000"/>
              </a:lnSpc>
              <a:spcAft>
                <a:spcPts val="575"/>
              </a:spcAft>
              <a:defRPr/>
            </a:pPr>
            <a:r>
              <a:rPr lang="ja-JP" altLang="en-US" sz="1400"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感情分析、言語検出、</a:t>
            </a:r>
            <a:br>
              <a:rPr lang="en-US" altLang="ja-JP" sz="1400"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br>
            <a:r>
              <a:rPr lang="ja-JP" altLang="en-US" sz="1400"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キーフレーズ検出</a:t>
            </a:r>
            <a:endParaRPr lang="en-US" sz="1400"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endParaRPr>
          </a:p>
        </p:txBody>
      </p:sp>
      <p:sp>
        <p:nvSpPr>
          <p:cNvPr id="119" name="TextBox 118">
            <a:extLst>
              <a:ext uri="{FF2B5EF4-FFF2-40B4-BE49-F238E27FC236}">
                <a16:creationId xmlns:a16="http://schemas.microsoft.com/office/drawing/2014/main" id="{F2A87705-13DD-42EC-9E8F-7CB9EB9832C8}"/>
              </a:ext>
            </a:extLst>
          </p:cNvPr>
          <p:cNvSpPr txBox="1"/>
          <p:nvPr/>
        </p:nvSpPr>
        <p:spPr>
          <a:xfrm>
            <a:off x="5683414" y="2671541"/>
            <a:ext cx="2679400" cy="498598"/>
          </a:xfrm>
          <a:prstGeom prst="rect">
            <a:avLst/>
          </a:prstGeom>
          <a:noFill/>
        </p:spPr>
        <p:txBody>
          <a:bodyPr wrap="square" lIns="175736" tIns="140589" rIns="175736" bIns="140589" rtlCol="0" anchor="ctr">
            <a:spAutoFit/>
          </a:bodyPr>
          <a:lstStyle>
            <a:defPPr>
              <a:defRPr lang="en-US"/>
            </a:defPPr>
            <a:lvl1pPr algn="ctr" defTabSz="914139">
              <a:lnSpc>
                <a:spcPct val="90000"/>
              </a:lnSpc>
              <a:spcAft>
                <a:spcPts val="575"/>
              </a:spcAft>
              <a:defRPr sz="1550" b="1">
                <a:gradFill>
                  <a:gsLst>
                    <a:gs pos="6364">
                      <a:srgbClr val="353535"/>
                    </a:gs>
                    <a:gs pos="21818">
                      <a:srgbClr val="353535"/>
                    </a:gs>
                  </a:gsLst>
                  <a:lin ang="5400000" scaled="0"/>
                </a:gradFill>
                <a:latin typeface="Segoe UI" panose="020B0502040204020203" pitchFamily="34" charset="0"/>
                <a:cs typeface="Segoe UI" panose="020B0502040204020203" pitchFamily="34" charset="0"/>
              </a:defRPr>
            </a:lvl1pPr>
          </a:lstStyle>
          <a:p>
            <a:r>
              <a:rPr lang="en-US" dirty="0"/>
              <a:t>Bing Spell Check</a:t>
            </a:r>
          </a:p>
        </p:txBody>
      </p:sp>
      <p:sp>
        <p:nvSpPr>
          <p:cNvPr id="120" name="Rectangle 119">
            <a:extLst>
              <a:ext uri="{FF2B5EF4-FFF2-40B4-BE49-F238E27FC236}">
                <a16:creationId xmlns:a16="http://schemas.microsoft.com/office/drawing/2014/main" id="{3E2788E7-730E-4B10-8379-AAECF59651D0}"/>
              </a:ext>
            </a:extLst>
          </p:cNvPr>
          <p:cNvSpPr/>
          <p:nvPr/>
        </p:nvSpPr>
        <p:spPr>
          <a:xfrm>
            <a:off x="5678668" y="3130392"/>
            <a:ext cx="2688892" cy="286232"/>
          </a:xfrm>
          <a:prstGeom prst="rect">
            <a:avLst/>
          </a:prstGeom>
        </p:spPr>
        <p:txBody>
          <a:bodyPr wrap="square">
            <a:spAutoFit/>
          </a:bodyPr>
          <a:lstStyle/>
          <a:p>
            <a:pPr algn="ctr" defTabSz="914139">
              <a:lnSpc>
                <a:spcPct val="90000"/>
              </a:lnSpc>
              <a:spcAft>
                <a:spcPts val="575"/>
              </a:spcAft>
              <a:defRPr/>
            </a:pPr>
            <a:r>
              <a:rPr lang="ja-JP" altLang="en-US" sz="1400"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スペルチェック</a:t>
            </a:r>
            <a:endParaRPr lang="en-US" sz="1400"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endParaRPr>
          </a:p>
        </p:txBody>
      </p:sp>
      <p:sp>
        <p:nvSpPr>
          <p:cNvPr id="156" name="Rectangle 155">
            <a:extLst>
              <a:ext uri="{FF2B5EF4-FFF2-40B4-BE49-F238E27FC236}">
                <a16:creationId xmlns:a16="http://schemas.microsoft.com/office/drawing/2014/main" id="{6EDB0E3E-ED3E-48E0-9420-DEC0AEA26C26}"/>
              </a:ext>
            </a:extLst>
          </p:cNvPr>
          <p:cNvSpPr/>
          <p:nvPr/>
        </p:nvSpPr>
        <p:spPr>
          <a:xfrm>
            <a:off x="3591552" y="5289084"/>
            <a:ext cx="2688892" cy="286232"/>
          </a:xfrm>
          <a:prstGeom prst="rect">
            <a:avLst/>
          </a:prstGeom>
        </p:spPr>
        <p:txBody>
          <a:bodyPr wrap="square">
            <a:spAutoFit/>
          </a:bodyPr>
          <a:lstStyle/>
          <a:p>
            <a:pPr algn="ctr" defTabSz="914139">
              <a:lnSpc>
                <a:spcPct val="90000"/>
              </a:lnSpc>
              <a:spcAft>
                <a:spcPts val="575"/>
              </a:spcAft>
              <a:defRPr/>
            </a:pPr>
            <a:r>
              <a:rPr lang="ja-JP" altLang="en-US" sz="1400"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スピーチ </a:t>
            </a:r>
            <a:r>
              <a:rPr lang="en-US" altLang="ja-JP" sz="1400"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to </a:t>
            </a:r>
            <a:r>
              <a:rPr lang="ja-JP" altLang="en-US" sz="1400"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テキスト機能</a:t>
            </a:r>
            <a:endParaRPr lang="en-US" sz="1400"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endParaRPr>
          </a:p>
        </p:txBody>
      </p:sp>
      <p:sp>
        <p:nvSpPr>
          <p:cNvPr id="70" name="TextBox 69"/>
          <p:cNvSpPr txBox="1"/>
          <p:nvPr/>
        </p:nvSpPr>
        <p:spPr>
          <a:xfrm>
            <a:off x="3975760" y="4827692"/>
            <a:ext cx="1920477" cy="501135"/>
          </a:xfrm>
          <a:prstGeom prst="rect">
            <a:avLst/>
          </a:prstGeom>
          <a:noFill/>
        </p:spPr>
        <p:txBody>
          <a:bodyPr wrap="square" lIns="175736" tIns="140589" rIns="175736" bIns="140589" rtlCol="0" anchor="ctr">
            <a:spAutoFit/>
          </a:bodyPr>
          <a:lstStyle/>
          <a:p>
            <a:pPr algn="ctr" defTabSz="914139">
              <a:lnSpc>
                <a:spcPct val="90000"/>
              </a:lnSpc>
              <a:spcAft>
                <a:spcPts val="575"/>
              </a:spcAft>
              <a:defRPr/>
            </a:pPr>
            <a:r>
              <a:rPr lang="en-US" sz="1567"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Translator Text</a:t>
            </a:r>
          </a:p>
        </p:txBody>
      </p:sp>
      <p:sp>
        <p:nvSpPr>
          <p:cNvPr id="45" name="Rectangle 44"/>
          <p:cNvSpPr/>
          <p:nvPr/>
        </p:nvSpPr>
        <p:spPr bwMode="auto">
          <a:xfrm>
            <a:off x="1189705" y="125460"/>
            <a:ext cx="77359" cy="124485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49" name="Group 48">
            <a:extLst>
              <a:ext uri="{FF2B5EF4-FFF2-40B4-BE49-F238E27FC236}">
                <a16:creationId xmlns:a16="http://schemas.microsoft.com/office/drawing/2014/main" id="{81ADF90D-BC73-4425-B6E7-177F7378A15E}"/>
              </a:ext>
            </a:extLst>
          </p:cNvPr>
          <p:cNvGrpSpPr/>
          <p:nvPr/>
        </p:nvGrpSpPr>
        <p:grpSpPr>
          <a:xfrm>
            <a:off x="864" y="254613"/>
            <a:ext cx="1188839" cy="956984"/>
            <a:chOff x="864" y="254613"/>
            <a:chExt cx="1188839" cy="956984"/>
          </a:xfrm>
        </p:grpSpPr>
        <p:sp>
          <p:nvSpPr>
            <p:cNvPr id="43" name="Rectangle 42"/>
            <p:cNvSpPr/>
            <p:nvPr/>
          </p:nvSpPr>
          <p:spPr bwMode="auto">
            <a:xfrm>
              <a:off x="864" y="254613"/>
              <a:ext cx="1188839" cy="956984"/>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61" name="Group 34">
              <a:extLst>
                <a:ext uri="{FF2B5EF4-FFF2-40B4-BE49-F238E27FC236}">
                  <a16:creationId xmlns:a16="http://schemas.microsoft.com/office/drawing/2014/main" id="{27BA7B74-368D-41B0-955E-404F28CA4FB2}"/>
                </a:ext>
              </a:extLst>
            </p:cNvPr>
            <p:cNvGrpSpPr>
              <a:grpSpLocks noChangeAspect="1"/>
            </p:cNvGrpSpPr>
            <p:nvPr/>
          </p:nvGrpSpPr>
          <p:grpSpPr bwMode="auto">
            <a:xfrm>
              <a:off x="272986" y="536618"/>
              <a:ext cx="634006" cy="415489"/>
              <a:chOff x="671" y="1179"/>
              <a:chExt cx="2884" cy="1890"/>
            </a:xfrm>
            <a:solidFill>
              <a:schemeClr val="bg1"/>
            </a:solidFill>
          </p:grpSpPr>
          <p:sp>
            <p:nvSpPr>
              <p:cNvPr id="62" name="Freeform 36">
                <a:extLst>
                  <a:ext uri="{FF2B5EF4-FFF2-40B4-BE49-F238E27FC236}">
                    <a16:creationId xmlns:a16="http://schemas.microsoft.com/office/drawing/2014/main" id="{0A49481B-889A-485A-87D1-E5D00CF661D5}"/>
                  </a:ext>
                </a:extLst>
              </p:cNvPr>
              <p:cNvSpPr>
                <a:spLocks noEditPoints="1"/>
              </p:cNvSpPr>
              <p:nvPr/>
            </p:nvSpPr>
            <p:spPr bwMode="auto">
              <a:xfrm>
                <a:off x="2171" y="1179"/>
                <a:ext cx="1384" cy="1890"/>
              </a:xfrm>
              <a:custGeom>
                <a:avLst/>
                <a:gdLst>
                  <a:gd name="T0" fmla="*/ 167 w 666"/>
                  <a:gd name="T1" fmla="*/ 781 h 908"/>
                  <a:gd name="T2" fmla="*/ 172 w 666"/>
                  <a:gd name="T3" fmla="*/ 814 h 908"/>
                  <a:gd name="T4" fmla="*/ 479 w 666"/>
                  <a:gd name="T5" fmla="*/ 639 h 908"/>
                  <a:gd name="T6" fmla="*/ 565 w 666"/>
                  <a:gd name="T7" fmla="*/ 321 h 908"/>
                  <a:gd name="T8" fmla="*/ 287 w 666"/>
                  <a:gd name="T9" fmla="*/ 106 h 908"/>
                  <a:gd name="T10" fmla="*/ 110 w 666"/>
                  <a:gd name="T11" fmla="*/ 351 h 908"/>
                  <a:gd name="T12" fmla="*/ 310 w 666"/>
                  <a:gd name="T13" fmla="*/ 533 h 908"/>
                  <a:gd name="T14" fmla="*/ 363 w 666"/>
                  <a:gd name="T15" fmla="*/ 535 h 908"/>
                  <a:gd name="T16" fmla="*/ 350 w 666"/>
                  <a:gd name="T17" fmla="*/ 586 h 908"/>
                  <a:gd name="T18" fmla="*/ 167 w 666"/>
                  <a:gd name="T19" fmla="*/ 781 h 908"/>
                  <a:gd name="T20" fmla="*/ 107 w 666"/>
                  <a:gd name="T21" fmla="*/ 908 h 908"/>
                  <a:gd name="T22" fmla="*/ 98 w 666"/>
                  <a:gd name="T23" fmla="*/ 873 h 908"/>
                  <a:gd name="T24" fmla="*/ 78 w 666"/>
                  <a:gd name="T25" fmla="*/ 762 h 908"/>
                  <a:gd name="T26" fmla="*/ 74 w 666"/>
                  <a:gd name="T27" fmla="*/ 730 h 908"/>
                  <a:gd name="T28" fmla="*/ 103 w 666"/>
                  <a:gd name="T29" fmla="*/ 718 h 908"/>
                  <a:gd name="T30" fmla="*/ 246 w 666"/>
                  <a:gd name="T31" fmla="*/ 610 h 908"/>
                  <a:gd name="T32" fmla="*/ 26 w 666"/>
                  <a:gd name="T33" fmla="*/ 364 h 908"/>
                  <a:gd name="T34" fmla="*/ 274 w 666"/>
                  <a:gd name="T35" fmla="*/ 22 h 908"/>
                  <a:gd name="T36" fmla="*/ 649 w 666"/>
                  <a:gd name="T37" fmla="*/ 306 h 908"/>
                  <a:gd name="T38" fmla="*/ 649 w 666"/>
                  <a:gd name="T39" fmla="*/ 309 h 908"/>
                  <a:gd name="T40" fmla="*/ 545 w 666"/>
                  <a:gd name="T41" fmla="*/ 692 h 908"/>
                  <a:gd name="T42" fmla="*/ 143 w 666"/>
                  <a:gd name="T43" fmla="*/ 904 h 908"/>
                  <a:gd name="T44" fmla="*/ 107 w 666"/>
                  <a:gd name="T45" fmla="*/ 908 h 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66" h="908">
                    <a:moveTo>
                      <a:pt x="167" y="781"/>
                    </a:moveTo>
                    <a:cubicBezTo>
                      <a:pt x="168" y="791"/>
                      <a:pt x="170" y="803"/>
                      <a:pt x="172" y="814"/>
                    </a:cubicBezTo>
                    <a:cubicBezTo>
                      <a:pt x="299" y="792"/>
                      <a:pt x="407" y="730"/>
                      <a:pt x="479" y="639"/>
                    </a:cubicBezTo>
                    <a:cubicBezTo>
                      <a:pt x="549" y="549"/>
                      <a:pt x="579" y="439"/>
                      <a:pt x="565" y="321"/>
                    </a:cubicBezTo>
                    <a:cubicBezTo>
                      <a:pt x="532" y="149"/>
                      <a:pt x="402" y="89"/>
                      <a:pt x="287" y="106"/>
                    </a:cubicBezTo>
                    <a:cubicBezTo>
                      <a:pt x="171" y="125"/>
                      <a:pt x="92" y="235"/>
                      <a:pt x="110" y="351"/>
                    </a:cubicBezTo>
                    <a:cubicBezTo>
                      <a:pt x="125" y="453"/>
                      <a:pt x="209" y="530"/>
                      <a:pt x="310" y="533"/>
                    </a:cubicBezTo>
                    <a:cubicBezTo>
                      <a:pt x="363" y="535"/>
                      <a:pt x="363" y="535"/>
                      <a:pt x="363" y="535"/>
                    </a:cubicBezTo>
                    <a:cubicBezTo>
                      <a:pt x="350" y="586"/>
                      <a:pt x="350" y="586"/>
                      <a:pt x="350" y="586"/>
                    </a:cubicBezTo>
                    <a:cubicBezTo>
                      <a:pt x="325" y="685"/>
                      <a:pt x="219" y="753"/>
                      <a:pt x="167" y="781"/>
                    </a:cubicBezTo>
                    <a:close/>
                    <a:moveTo>
                      <a:pt x="107" y="908"/>
                    </a:moveTo>
                    <a:cubicBezTo>
                      <a:pt x="98" y="873"/>
                      <a:pt x="98" y="873"/>
                      <a:pt x="98" y="873"/>
                    </a:cubicBezTo>
                    <a:cubicBezTo>
                      <a:pt x="87" y="834"/>
                      <a:pt x="79" y="765"/>
                      <a:pt x="78" y="762"/>
                    </a:cubicBezTo>
                    <a:cubicBezTo>
                      <a:pt x="74" y="730"/>
                      <a:pt x="74" y="730"/>
                      <a:pt x="74" y="730"/>
                    </a:cubicBezTo>
                    <a:cubicBezTo>
                      <a:pt x="103" y="718"/>
                      <a:pt x="103" y="718"/>
                      <a:pt x="103" y="718"/>
                    </a:cubicBezTo>
                    <a:cubicBezTo>
                      <a:pt x="134" y="704"/>
                      <a:pt x="208" y="663"/>
                      <a:pt x="246" y="610"/>
                    </a:cubicBezTo>
                    <a:cubicBezTo>
                      <a:pt x="132" y="581"/>
                      <a:pt x="44" y="485"/>
                      <a:pt x="26" y="364"/>
                    </a:cubicBezTo>
                    <a:cubicBezTo>
                      <a:pt x="0" y="202"/>
                      <a:pt x="111" y="48"/>
                      <a:pt x="274" y="22"/>
                    </a:cubicBezTo>
                    <a:cubicBezTo>
                      <a:pt x="425" y="0"/>
                      <a:pt x="606" y="80"/>
                      <a:pt x="649" y="306"/>
                    </a:cubicBezTo>
                    <a:cubicBezTo>
                      <a:pt x="649" y="309"/>
                      <a:pt x="649" y="309"/>
                      <a:pt x="649" y="309"/>
                    </a:cubicBezTo>
                    <a:cubicBezTo>
                      <a:pt x="666" y="449"/>
                      <a:pt x="630" y="585"/>
                      <a:pt x="545" y="692"/>
                    </a:cubicBezTo>
                    <a:cubicBezTo>
                      <a:pt x="452" y="810"/>
                      <a:pt x="310" y="885"/>
                      <a:pt x="143" y="904"/>
                    </a:cubicBezTo>
                    <a:lnTo>
                      <a:pt x="107" y="90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37">
                <a:extLst>
                  <a:ext uri="{FF2B5EF4-FFF2-40B4-BE49-F238E27FC236}">
                    <a16:creationId xmlns:a16="http://schemas.microsoft.com/office/drawing/2014/main" id="{51F24768-9835-4147-A4F6-56C1BDFB7A90}"/>
                  </a:ext>
                </a:extLst>
              </p:cNvPr>
              <p:cNvSpPr>
                <a:spLocks noEditPoints="1"/>
              </p:cNvSpPr>
              <p:nvPr/>
            </p:nvSpPr>
            <p:spPr bwMode="auto">
              <a:xfrm>
                <a:off x="671" y="1179"/>
                <a:ext cx="1384" cy="1890"/>
              </a:xfrm>
              <a:custGeom>
                <a:avLst/>
                <a:gdLst>
                  <a:gd name="T0" fmla="*/ 166 w 666"/>
                  <a:gd name="T1" fmla="*/ 781 h 908"/>
                  <a:gd name="T2" fmla="*/ 171 w 666"/>
                  <a:gd name="T3" fmla="*/ 814 h 908"/>
                  <a:gd name="T4" fmla="*/ 478 w 666"/>
                  <a:gd name="T5" fmla="*/ 639 h 908"/>
                  <a:gd name="T6" fmla="*/ 564 w 666"/>
                  <a:gd name="T7" fmla="*/ 321 h 908"/>
                  <a:gd name="T8" fmla="*/ 286 w 666"/>
                  <a:gd name="T9" fmla="*/ 106 h 908"/>
                  <a:gd name="T10" fmla="*/ 110 w 666"/>
                  <a:gd name="T11" fmla="*/ 351 h 908"/>
                  <a:gd name="T12" fmla="*/ 310 w 666"/>
                  <a:gd name="T13" fmla="*/ 533 h 908"/>
                  <a:gd name="T14" fmla="*/ 362 w 666"/>
                  <a:gd name="T15" fmla="*/ 535 h 908"/>
                  <a:gd name="T16" fmla="*/ 349 w 666"/>
                  <a:gd name="T17" fmla="*/ 586 h 908"/>
                  <a:gd name="T18" fmla="*/ 166 w 666"/>
                  <a:gd name="T19" fmla="*/ 781 h 908"/>
                  <a:gd name="T20" fmla="*/ 107 w 666"/>
                  <a:gd name="T21" fmla="*/ 908 h 908"/>
                  <a:gd name="T22" fmla="*/ 97 w 666"/>
                  <a:gd name="T23" fmla="*/ 873 h 908"/>
                  <a:gd name="T24" fmla="*/ 78 w 666"/>
                  <a:gd name="T25" fmla="*/ 762 h 908"/>
                  <a:gd name="T26" fmla="*/ 74 w 666"/>
                  <a:gd name="T27" fmla="*/ 730 h 908"/>
                  <a:gd name="T28" fmla="*/ 103 w 666"/>
                  <a:gd name="T29" fmla="*/ 718 h 908"/>
                  <a:gd name="T30" fmla="*/ 245 w 666"/>
                  <a:gd name="T31" fmla="*/ 610 h 908"/>
                  <a:gd name="T32" fmla="*/ 26 w 666"/>
                  <a:gd name="T33" fmla="*/ 364 h 908"/>
                  <a:gd name="T34" fmla="*/ 273 w 666"/>
                  <a:gd name="T35" fmla="*/ 22 h 908"/>
                  <a:gd name="T36" fmla="*/ 648 w 666"/>
                  <a:gd name="T37" fmla="*/ 306 h 908"/>
                  <a:gd name="T38" fmla="*/ 649 w 666"/>
                  <a:gd name="T39" fmla="*/ 309 h 908"/>
                  <a:gd name="T40" fmla="*/ 545 w 666"/>
                  <a:gd name="T41" fmla="*/ 692 h 908"/>
                  <a:gd name="T42" fmla="*/ 143 w 666"/>
                  <a:gd name="T43" fmla="*/ 904 h 908"/>
                  <a:gd name="T44" fmla="*/ 107 w 666"/>
                  <a:gd name="T45" fmla="*/ 908 h 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66" h="908">
                    <a:moveTo>
                      <a:pt x="166" y="781"/>
                    </a:moveTo>
                    <a:cubicBezTo>
                      <a:pt x="168" y="791"/>
                      <a:pt x="169" y="803"/>
                      <a:pt x="171" y="814"/>
                    </a:cubicBezTo>
                    <a:cubicBezTo>
                      <a:pt x="298" y="792"/>
                      <a:pt x="406" y="730"/>
                      <a:pt x="478" y="639"/>
                    </a:cubicBezTo>
                    <a:cubicBezTo>
                      <a:pt x="549" y="549"/>
                      <a:pt x="579" y="439"/>
                      <a:pt x="564" y="321"/>
                    </a:cubicBezTo>
                    <a:cubicBezTo>
                      <a:pt x="532" y="149"/>
                      <a:pt x="401" y="89"/>
                      <a:pt x="286" y="106"/>
                    </a:cubicBezTo>
                    <a:cubicBezTo>
                      <a:pt x="171" y="125"/>
                      <a:pt x="91" y="235"/>
                      <a:pt x="110" y="351"/>
                    </a:cubicBezTo>
                    <a:cubicBezTo>
                      <a:pt x="125" y="453"/>
                      <a:pt x="209" y="530"/>
                      <a:pt x="310" y="533"/>
                    </a:cubicBezTo>
                    <a:cubicBezTo>
                      <a:pt x="362" y="535"/>
                      <a:pt x="362" y="535"/>
                      <a:pt x="362" y="535"/>
                    </a:cubicBezTo>
                    <a:cubicBezTo>
                      <a:pt x="349" y="586"/>
                      <a:pt x="349" y="586"/>
                      <a:pt x="349" y="586"/>
                    </a:cubicBezTo>
                    <a:cubicBezTo>
                      <a:pt x="324" y="685"/>
                      <a:pt x="218" y="753"/>
                      <a:pt x="166" y="781"/>
                    </a:cubicBezTo>
                    <a:close/>
                    <a:moveTo>
                      <a:pt x="107" y="908"/>
                    </a:moveTo>
                    <a:cubicBezTo>
                      <a:pt x="97" y="873"/>
                      <a:pt x="97" y="873"/>
                      <a:pt x="97" y="873"/>
                    </a:cubicBezTo>
                    <a:cubicBezTo>
                      <a:pt x="87" y="834"/>
                      <a:pt x="78" y="765"/>
                      <a:pt x="78" y="762"/>
                    </a:cubicBezTo>
                    <a:cubicBezTo>
                      <a:pt x="74" y="730"/>
                      <a:pt x="74" y="730"/>
                      <a:pt x="74" y="730"/>
                    </a:cubicBezTo>
                    <a:cubicBezTo>
                      <a:pt x="103" y="718"/>
                      <a:pt x="103" y="718"/>
                      <a:pt x="103" y="718"/>
                    </a:cubicBezTo>
                    <a:cubicBezTo>
                      <a:pt x="134" y="704"/>
                      <a:pt x="207" y="663"/>
                      <a:pt x="245" y="610"/>
                    </a:cubicBezTo>
                    <a:cubicBezTo>
                      <a:pt x="132" y="581"/>
                      <a:pt x="43" y="485"/>
                      <a:pt x="26" y="364"/>
                    </a:cubicBezTo>
                    <a:cubicBezTo>
                      <a:pt x="0" y="202"/>
                      <a:pt x="111" y="48"/>
                      <a:pt x="273" y="22"/>
                    </a:cubicBezTo>
                    <a:cubicBezTo>
                      <a:pt x="424" y="0"/>
                      <a:pt x="606" y="80"/>
                      <a:pt x="648" y="306"/>
                    </a:cubicBezTo>
                    <a:cubicBezTo>
                      <a:pt x="649" y="309"/>
                      <a:pt x="649" y="309"/>
                      <a:pt x="649" y="309"/>
                    </a:cubicBezTo>
                    <a:cubicBezTo>
                      <a:pt x="666" y="449"/>
                      <a:pt x="629" y="585"/>
                      <a:pt x="545" y="692"/>
                    </a:cubicBezTo>
                    <a:cubicBezTo>
                      <a:pt x="452" y="810"/>
                      <a:pt x="309" y="885"/>
                      <a:pt x="143" y="904"/>
                    </a:cubicBezTo>
                    <a:lnTo>
                      <a:pt x="107" y="90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65" name="Freeform 5">
            <a:extLst>
              <a:ext uri="{FF2B5EF4-FFF2-40B4-BE49-F238E27FC236}">
                <a16:creationId xmlns:a16="http://schemas.microsoft.com/office/drawing/2014/main" id="{6806F727-C1FC-4EB6-A3BD-25C6AAE7C91E}"/>
              </a:ext>
            </a:extLst>
          </p:cNvPr>
          <p:cNvSpPr>
            <a:spLocks noEditPoints="1"/>
          </p:cNvSpPr>
          <p:nvPr/>
        </p:nvSpPr>
        <p:spPr bwMode="auto">
          <a:xfrm>
            <a:off x="6721968" y="1837119"/>
            <a:ext cx="602293" cy="603566"/>
          </a:xfrm>
          <a:custGeom>
            <a:avLst/>
            <a:gdLst>
              <a:gd name="T0" fmla="*/ 131 w 2367"/>
              <a:gd name="T1" fmla="*/ 971 h 2372"/>
              <a:gd name="T2" fmla="*/ 699 w 2367"/>
              <a:gd name="T3" fmla="*/ 1540 h 2372"/>
              <a:gd name="T4" fmla="*/ 2234 w 2367"/>
              <a:gd name="T5" fmla="*/ 0 h 2372"/>
              <a:gd name="T6" fmla="*/ 2367 w 2367"/>
              <a:gd name="T7" fmla="*/ 134 h 2372"/>
              <a:gd name="T8" fmla="*/ 699 w 2367"/>
              <a:gd name="T9" fmla="*/ 1805 h 2372"/>
              <a:gd name="T10" fmla="*/ 0 w 2367"/>
              <a:gd name="T11" fmla="*/ 1103 h 2372"/>
              <a:gd name="T12" fmla="*/ 131 w 2367"/>
              <a:gd name="T13" fmla="*/ 971 h 2372"/>
              <a:gd name="T14" fmla="*/ 0 w 2367"/>
              <a:gd name="T15" fmla="*/ 2372 h 2372"/>
              <a:gd name="T16" fmla="*/ 0 w 2367"/>
              <a:gd name="T17" fmla="*/ 2182 h 2372"/>
              <a:gd name="T18" fmla="*/ 2367 w 2367"/>
              <a:gd name="T19" fmla="*/ 2182 h 2372"/>
              <a:gd name="T20" fmla="*/ 2367 w 2367"/>
              <a:gd name="T21" fmla="*/ 2372 h 2372"/>
              <a:gd name="T22" fmla="*/ 0 w 2367"/>
              <a:gd name="T23" fmla="*/ 2372 h 2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67" h="2372">
                <a:moveTo>
                  <a:pt x="131" y="971"/>
                </a:moveTo>
                <a:lnTo>
                  <a:pt x="699" y="1540"/>
                </a:lnTo>
                <a:lnTo>
                  <a:pt x="2234" y="0"/>
                </a:lnTo>
                <a:lnTo>
                  <a:pt x="2367" y="134"/>
                </a:lnTo>
                <a:lnTo>
                  <a:pt x="699" y="1805"/>
                </a:lnTo>
                <a:lnTo>
                  <a:pt x="0" y="1103"/>
                </a:lnTo>
                <a:lnTo>
                  <a:pt x="131" y="971"/>
                </a:lnTo>
                <a:close/>
                <a:moveTo>
                  <a:pt x="0" y="2372"/>
                </a:moveTo>
                <a:lnTo>
                  <a:pt x="0" y="2182"/>
                </a:lnTo>
                <a:lnTo>
                  <a:pt x="2367" y="2182"/>
                </a:lnTo>
                <a:lnTo>
                  <a:pt x="2367" y="2372"/>
                </a:lnTo>
                <a:lnTo>
                  <a:pt x="0" y="2372"/>
                </a:lnTo>
                <a:close/>
              </a:path>
            </a:pathLst>
          </a:custGeom>
          <a:solidFill>
            <a:srgbClr val="047CDA"/>
          </a:solidFill>
          <a:ln>
            <a:noFill/>
          </a:ln>
        </p:spPr>
        <p:txBody>
          <a:bodyPr vert="horz" wrap="square" lIns="91440" tIns="45720" rIns="91440" bIns="45720" numCol="1" anchor="t" anchorCtr="0" compatLnSpc="1">
            <a:prstTxWarp prst="textNoShape">
              <a:avLst/>
            </a:prstTxWarp>
          </a:bodyPr>
          <a:lstStyle/>
          <a:p>
            <a:endParaRPr lang="en-US"/>
          </a:p>
        </p:txBody>
      </p:sp>
      <p:sp>
        <p:nvSpPr>
          <p:cNvPr id="73" name="Freeform 20">
            <a:extLst>
              <a:ext uri="{FF2B5EF4-FFF2-40B4-BE49-F238E27FC236}">
                <a16:creationId xmlns:a16="http://schemas.microsoft.com/office/drawing/2014/main" id="{09D71DE8-9E76-48A5-AD8B-A9DA445CD2EE}"/>
              </a:ext>
            </a:extLst>
          </p:cNvPr>
          <p:cNvSpPr>
            <a:spLocks noEditPoints="1"/>
          </p:cNvSpPr>
          <p:nvPr/>
        </p:nvSpPr>
        <p:spPr bwMode="auto">
          <a:xfrm>
            <a:off x="2504181" y="1914447"/>
            <a:ext cx="653426" cy="448911"/>
          </a:xfrm>
          <a:custGeom>
            <a:avLst/>
            <a:gdLst>
              <a:gd name="T0" fmla="*/ 0 w 2556"/>
              <a:gd name="T1" fmla="*/ 190 h 1756"/>
              <a:gd name="T2" fmla="*/ 0 w 2556"/>
              <a:gd name="T3" fmla="*/ 0 h 1756"/>
              <a:gd name="T4" fmla="*/ 2223 w 2556"/>
              <a:gd name="T5" fmla="*/ 0 h 1756"/>
              <a:gd name="T6" fmla="*/ 2223 w 2556"/>
              <a:gd name="T7" fmla="*/ 190 h 1756"/>
              <a:gd name="T8" fmla="*/ 0 w 2556"/>
              <a:gd name="T9" fmla="*/ 190 h 1756"/>
              <a:gd name="T10" fmla="*/ 0 w 2556"/>
              <a:gd name="T11" fmla="*/ 711 h 1756"/>
              <a:gd name="T12" fmla="*/ 0 w 2556"/>
              <a:gd name="T13" fmla="*/ 521 h 1756"/>
              <a:gd name="T14" fmla="*/ 2223 w 2556"/>
              <a:gd name="T15" fmla="*/ 521 h 1756"/>
              <a:gd name="T16" fmla="*/ 2223 w 2556"/>
              <a:gd name="T17" fmla="*/ 711 h 1756"/>
              <a:gd name="T18" fmla="*/ 0 w 2556"/>
              <a:gd name="T19" fmla="*/ 711 h 1756"/>
              <a:gd name="T20" fmla="*/ 331 w 2556"/>
              <a:gd name="T21" fmla="*/ 1233 h 1756"/>
              <a:gd name="T22" fmla="*/ 331 w 2556"/>
              <a:gd name="T23" fmla="*/ 1043 h 1756"/>
              <a:gd name="T24" fmla="*/ 2556 w 2556"/>
              <a:gd name="T25" fmla="*/ 1043 h 1756"/>
              <a:gd name="T26" fmla="*/ 2556 w 2556"/>
              <a:gd name="T27" fmla="*/ 1233 h 1756"/>
              <a:gd name="T28" fmla="*/ 331 w 2556"/>
              <a:gd name="T29" fmla="*/ 1233 h 1756"/>
              <a:gd name="T30" fmla="*/ 0 w 2556"/>
              <a:gd name="T31" fmla="*/ 1756 h 1756"/>
              <a:gd name="T32" fmla="*/ 0 w 2556"/>
              <a:gd name="T33" fmla="*/ 1566 h 1756"/>
              <a:gd name="T34" fmla="*/ 2223 w 2556"/>
              <a:gd name="T35" fmla="*/ 1566 h 1756"/>
              <a:gd name="T36" fmla="*/ 2223 w 2556"/>
              <a:gd name="T37" fmla="*/ 1756 h 1756"/>
              <a:gd name="T38" fmla="*/ 0 w 2556"/>
              <a:gd name="T39" fmla="*/ 1756 h 1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556" h="1756">
                <a:moveTo>
                  <a:pt x="0" y="190"/>
                </a:moveTo>
                <a:lnTo>
                  <a:pt x="0" y="0"/>
                </a:lnTo>
                <a:lnTo>
                  <a:pt x="2223" y="0"/>
                </a:lnTo>
                <a:lnTo>
                  <a:pt x="2223" y="190"/>
                </a:lnTo>
                <a:lnTo>
                  <a:pt x="0" y="190"/>
                </a:lnTo>
                <a:close/>
                <a:moveTo>
                  <a:pt x="0" y="711"/>
                </a:moveTo>
                <a:lnTo>
                  <a:pt x="0" y="521"/>
                </a:lnTo>
                <a:lnTo>
                  <a:pt x="2223" y="521"/>
                </a:lnTo>
                <a:lnTo>
                  <a:pt x="2223" y="711"/>
                </a:lnTo>
                <a:lnTo>
                  <a:pt x="0" y="711"/>
                </a:lnTo>
                <a:close/>
                <a:moveTo>
                  <a:pt x="331" y="1233"/>
                </a:moveTo>
                <a:lnTo>
                  <a:pt x="331" y="1043"/>
                </a:lnTo>
                <a:lnTo>
                  <a:pt x="2556" y="1043"/>
                </a:lnTo>
                <a:lnTo>
                  <a:pt x="2556" y="1233"/>
                </a:lnTo>
                <a:lnTo>
                  <a:pt x="331" y="1233"/>
                </a:lnTo>
                <a:close/>
                <a:moveTo>
                  <a:pt x="0" y="1756"/>
                </a:moveTo>
                <a:lnTo>
                  <a:pt x="0" y="1566"/>
                </a:lnTo>
                <a:lnTo>
                  <a:pt x="2223" y="1566"/>
                </a:lnTo>
                <a:lnTo>
                  <a:pt x="2223" y="1756"/>
                </a:lnTo>
                <a:lnTo>
                  <a:pt x="0" y="1756"/>
                </a:lnTo>
                <a:close/>
              </a:path>
            </a:pathLst>
          </a:custGeom>
          <a:solidFill>
            <a:srgbClr val="047CDA"/>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74" name="Group 23">
            <a:extLst>
              <a:ext uri="{FF2B5EF4-FFF2-40B4-BE49-F238E27FC236}">
                <a16:creationId xmlns:a16="http://schemas.microsoft.com/office/drawing/2014/main" id="{ED7DCE96-71FA-4F97-8A07-A9E6703D8008}"/>
              </a:ext>
            </a:extLst>
          </p:cNvPr>
          <p:cNvGrpSpPr>
            <a:grpSpLocks noChangeAspect="1"/>
          </p:cNvGrpSpPr>
          <p:nvPr/>
        </p:nvGrpSpPr>
        <p:grpSpPr bwMode="auto">
          <a:xfrm>
            <a:off x="4633663" y="4045389"/>
            <a:ext cx="604670" cy="606207"/>
            <a:chOff x="0" y="2"/>
            <a:chExt cx="2361" cy="2367"/>
          </a:xfrm>
          <a:solidFill>
            <a:srgbClr val="047CDA"/>
          </a:solidFill>
        </p:grpSpPr>
        <p:sp>
          <p:nvSpPr>
            <p:cNvPr id="75" name="Freeform 24">
              <a:extLst>
                <a:ext uri="{FF2B5EF4-FFF2-40B4-BE49-F238E27FC236}">
                  <a16:creationId xmlns:a16="http://schemas.microsoft.com/office/drawing/2014/main" id="{2992062E-2243-486C-A42D-A2235403F9D5}"/>
                </a:ext>
              </a:extLst>
            </p:cNvPr>
            <p:cNvSpPr>
              <a:spLocks noEditPoints="1"/>
            </p:cNvSpPr>
            <p:nvPr/>
          </p:nvSpPr>
          <p:spPr bwMode="auto">
            <a:xfrm>
              <a:off x="10" y="1188"/>
              <a:ext cx="851" cy="1168"/>
            </a:xfrm>
            <a:custGeom>
              <a:avLst/>
              <a:gdLst>
                <a:gd name="T0" fmla="*/ 224 w 409"/>
                <a:gd name="T1" fmla="*/ 74 h 561"/>
                <a:gd name="T2" fmla="*/ 73 w 409"/>
                <a:gd name="T3" fmla="*/ 137 h 561"/>
                <a:gd name="T4" fmla="*/ 46 w 409"/>
                <a:gd name="T5" fmla="*/ 160 h 561"/>
                <a:gd name="T6" fmla="*/ 46 w 409"/>
                <a:gd name="T7" fmla="*/ 62 h 561"/>
                <a:gd name="T8" fmla="*/ 52 w 409"/>
                <a:gd name="T9" fmla="*/ 57 h 561"/>
                <a:gd name="T10" fmla="*/ 133 w 409"/>
                <a:gd name="T11" fmla="*/ 17 h 561"/>
                <a:gd name="T12" fmla="*/ 229 w 409"/>
                <a:gd name="T13" fmla="*/ 0 h 561"/>
                <a:gd name="T14" fmla="*/ 362 w 409"/>
                <a:gd name="T15" fmla="*/ 54 h 561"/>
                <a:gd name="T16" fmla="*/ 409 w 409"/>
                <a:gd name="T17" fmla="*/ 205 h 561"/>
                <a:gd name="T18" fmla="*/ 409 w 409"/>
                <a:gd name="T19" fmla="*/ 549 h 561"/>
                <a:gd name="T20" fmla="*/ 330 w 409"/>
                <a:gd name="T21" fmla="*/ 549 h 561"/>
                <a:gd name="T22" fmla="*/ 330 w 409"/>
                <a:gd name="T23" fmla="*/ 485 h 561"/>
                <a:gd name="T24" fmla="*/ 284 w 409"/>
                <a:gd name="T25" fmla="*/ 527 h 561"/>
                <a:gd name="T26" fmla="*/ 172 w 409"/>
                <a:gd name="T27" fmla="*/ 561 h 561"/>
                <a:gd name="T28" fmla="*/ 47 w 409"/>
                <a:gd name="T29" fmla="*/ 516 h 561"/>
                <a:gd name="T30" fmla="*/ 0 w 409"/>
                <a:gd name="T31" fmla="*/ 402 h 561"/>
                <a:gd name="T32" fmla="*/ 189 w 409"/>
                <a:gd name="T33" fmla="*/ 227 h 561"/>
                <a:gd name="T34" fmla="*/ 330 w 409"/>
                <a:gd name="T35" fmla="*/ 206 h 561"/>
                <a:gd name="T36" fmla="*/ 224 w 409"/>
                <a:gd name="T37" fmla="*/ 74 h 561"/>
                <a:gd name="T38" fmla="*/ 210 w 409"/>
                <a:gd name="T39" fmla="*/ 298 h 561"/>
                <a:gd name="T40" fmla="*/ 106 w 409"/>
                <a:gd name="T41" fmla="*/ 331 h 561"/>
                <a:gd name="T42" fmla="*/ 81 w 409"/>
                <a:gd name="T43" fmla="*/ 400 h 561"/>
                <a:gd name="T44" fmla="*/ 106 w 409"/>
                <a:gd name="T45" fmla="*/ 462 h 561"/>
                <a:gd name="T46" fmla="*/ 177 w 409"/>
                <a:gd name="T47" fmla="*/ 487 h 561"/>
                <a:gd name="T48" fmla="*/ 286 w 409"/>
                <a:gd name="T49" fmla="*/ 438 h 561"/>
                <a:gd name="T50" fmla="*/ 330 w 409"/>
                <a:gd name="T51" fmla="*/ 310 h 561"/>
                <a:gd name="T52" fmla="*/ 330 w 409"/>
                <a:gd name="T53" fmla="*/ 280 h 561"/>
                <a:gd name="T54" fmla="*/ 210 w 409"/>
                <a:gd name="T55" fmla="*/ 298 h 5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9" h="561">
                  <a:moveTo>
                    <a:pt x="224" y="74"/>
                  </a:moveTo>
                  <a:cubicBezTo>
                    <a:pt x="173" y="74"/>
                    <a:pt x="123" y="95"/>
                    <a:pt x="73" y="137"/>
                  </a:cubicBezTo>
                  <a:cubicBezTo>
                    <a:pt x="46" y="160"/>
                    <a:pt x="46" y="160"/>
                    <a:pt x="46" y="160"/>
                  </a:cubicBezTo>
                  <a:cubicBezTo>
                    <a:pt x="46" y="62"/>
                    <a:pt x="46" y="62"/>
                    <a:pt x="46" y="62"/>
                  </a:cubicBezTo>
                  <a:cubicBezTo>
                    <a:pt x="52" y="57"/>
                    <a:pt x="52" y="57"/>
                    <a:pt x="52" y="57"/>
                  </a:cubicBezTo>
                  <a:cubicBezTo>
                    <a:pt x="72" y="41"/>
                    <a:pt x="100" y="28"/>
                    <a:pt x="133" y="17"/>
                  </a:cubicBezTo>
                  <a:cubicBezTo>
                    <a:pt x="167" y="6"/>
                    <a:pt x="199" y="0"/>
                    <a:pt x="229" y="0"/>
                  </a:cubicBezTo>
                  <a:cubicBezTo>
                    <a:pt x="285" y="0"/>
                    <a:pt x="330" y="18"/>
                    <a:pt x="362" y="54"/>
                  </a:cubicBezTo>
                  <a:cubicBezTo>
                    <a:pt x="393" y="89"/>
                    <a:pt x="409" y="140"/>
                    <a:pt x="409" y="205"/>
                  </a:cubicBezTo>
                  <a:cubicBezTo>
                    <a:pt x="409" y="549"/>
                    <a:pt x="409" y="549"/>
                    <a:pt x="409" y="549"/>
                  </a:cubicBezTo>
                  <a:cubicBezTo>
                    <a:pt x="330" y="549"/>
                    <a:pt x="330" y="549"/>
                    <a:pt x="330" y="549"/>
                  </a:cubicBezTo>
                  <a:cubicBezTo>
                    <a:pt x="330" y="485"/>
                    <a:pt x="330" y="485"/>
                    <a:pt x="330" y="485"/>
                  </a:cubicBezTo>
                  <a:cubicBezTo>
                    <a:pt x="317" y="502"/>
                    <a:pt x="301" y="516"/>
                    <a:pt x="284" y="527"/>
                  </a:cubicBezTo>
                  <a:cubicBezTo>
                    <a:pt x="250" y="550"/>
                    <a:pt x="213" y="561"/>
                    <a:pt x="172" y="561"/>
                  </a:cubicBezTo>
                  <a:cubicBezTo>
                    <a:pt x="120" y="561"/>
                    <a:pt x="78" y="546"/>
                    <a:pt x="47" y="516"/>
                  </a:cubicBezTo>
                  <a:cubicBezTo>
                    <a:pt x="16" y="486"/>
                    <a:pt x="0" y="448"/>
                    <a:pt x="0" y="402"/>
                  </a:cubicBezTo>
                  <a:cubicBezTo>
                    <a:pt x="0" y="305"/>
                    <a:pt x="65" y="246"/>
                    <a:pt x="189" y="227"/>
                  </a:cubicBezTo>
                  <a:cubicBezTo>
                    <a:pt x="330" y="206"/>
                    <a:pt x="330" y="206"/>
                    <a:pt x="330" y="206"/>
                  </a:cubicBezTo>
                  <a:cubicBezTo>
                    <a:pt x="327" y="116"/>
                    <a:pt x="292" y="74"/>
                    <a:pt x="224" y="74"/>
                  </a:cubicBezTo>
                  <a:close/>
                  <a:moveTo>
                    <a:pt x="210" y="298"/>
                  </a:moveTo>
                  <a:cubicBezTo>
                    <a:pt x="160" y="305"/>
                    <a:pt x="125" y="316"/>
                    <a:pt x="106" y="331"/>
                  </a:cubicBezTo>
                  <a:cubicBezTo>
                    <a:pt x="90" y="344"/>
                    <a:pt x="81" y="367"/>
                    <a:pt x="81" y="400"/>
                  </a:cubicBezTo>
                  <a:cubicBezTo>
                    <a:pt x="81" y="426"/>
                    <a:pt x="89" y="446"/>
                    <a:pt x="106" y="462"/>
                  </a:cubicBezTo>
                  <a:cubicBezTo>
                    <a:pt x="122" y="478"/>
                    <a:pt x="146" y="487"/>
                    <a:pt x="177" y="487"/>
                  </a:cubicBezTo>
                  <a:cubicBezTo>
                    <a:pt x="221" y="487"/>
                    <a:pt x="257" y="471"/>
                    <a:pt x="286" y="438"/>
                  </a:cubicBezTo>
                  <a:cubicBezTo>
                    <a:pt x="316" y="406"/>
                    <a:pt x="330" y="363"/>
                    <a:pt x="330" y="310"/>
                  </a:cubicBezTo>
                  <a:cubicBezTo>
                    <a:pt x="330" y="280"/>
                    <a:pt x="330" y="280"/>
                    <a:pt x="330" y="280"/>
                  </a:cubicBezTo>
                  <a:lnTo>
                    <a:pt x="210" y="2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Freeform 25">
              <a:extLst>
                <a:ext uri="{FF2B5EF4-FFF2-40B4-BE49-F238E27FC236}">
                  <a16:creationId xmlns:a16="http://schemas.microsoft.com/office/drawing/2014/main" id="{E2436930-98A7-4476-9C03-0A429D02E82E}"/>
                </a:ext>
              </a:extLst>
            </p:cNvPr>
            <p:cNvSpPr>
              <a:spLocks/>
            </p:cNvSpPr>
            <p:nvPr/>
          </p:nvSpPr>
          <p:spPr bwMode="auto">
            <a:xfrm>
              <a:off x="1265" y="1665"/>
              <a:ext cx="1048" cy="704"/>
            </a:xfrm>
            <a:custGeom>
              <a:avLst/>
              <a:gdLst>
                <a:gd name="T0" fmla="*/ 251 w 504"/>
                <a:gd name="T1" fmla="*/ 153 h 338"/>
                <a:gd name="T2" fmla="*/ 270 w 504"/>
                <a:gd name="T3" fmla="*/ 129 h 338"/>
                <a:gd name="T4" fmla="*/ 145 w 504"/>
                <a:gd name="T5" fmla="*/ 17 h 338"/>
                <a:gd name="T6" fmla="*/ 462 w 504"/>
                <a:gd name="T7" fmla="*/ 0 h 338"/>
                <a:gd name="T8" fmla="*/ 487 w 504"/>
                <a:gd name="T9" fmla="*/ 23 h 338"/>
                <a:gd name="T10" fmla="*/ 504 w 504"/>
                <a:gd name="T11" fmla="*/ 338 h 338"/>
                <a:gd name="T12" fmla="*/ 386 w 504"/>
                <a:gd name="T13" fmla="*/ 233 h 338"/>
                <a:gd name="T14" fmla="*/ 14 w 504"/>
                <a:gd name="T15" fmla="*/ 230 h 338"/>
                <a:gd name="T16" fmla="*/ 0 w 504"/>
                <a:gd name="T17" fmla="*/ 217 h 338"/>
                <a:gd name="T18" fmla="*/ 251 w 504"/>
                <a:gd name="T19" fmla="*/ 153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4" h="338">
                  <a:moveTo>
                    <a:pt x="251" y="153"/>
                  </a:moveTo>
                  <a:cubicBezTo>
                    <a:pt x="258" y="145"/>
                    <a:pt x="264" y="137"/>
                    <a:pt x="270" y="129"/>
                  </a:cubicBezTo>
                  <a:cubicBezTo>
                    <a:pt x="145" y="17"/>
                    <a:pt x="145" y="17"/>
                    <a:pt x="145" y="17"/>
                  </a:cubicBezTo>
                  <a:cubicBezTo>
                    <a:pt x="462" y="0"/>
                    <a:pt x="462" y="0"/>
                    <a:pt x="462" y="0"/>
                  </a:cubicBezTo>
                  <a:cubicBezTo>
                    <a:pt x="475" y="0"/>
                    <a:pt x="487" y="10"/>
                    <a:pt x="487" y="23"/>
                  </a:cubicBezTo>
                  <a:cubicBezTo>
                    <a:pt x="504" y="338"/>
                    <a:pt x="504" y="338"/>
                    <a:pt x="504" y="338"/>
                  </a:cubicBezTo>
                  <a:cubicBezTo>
                    <a:pt x="386" y="233"/>
                    <a:pt x="386" y="233"/>
                    <a:pt x="386" y="233"/>
                  </a:cubicBezTo>
                  <a:cubicBezTo>
                    <a:pt x="281" y="324"/>
                    <a:pt x="121" y="326"/>
                    <a:pt x="14" y="230"/>
                  </a:cubicBezTo>
                  <a:cubicBezTo>
                    <a:pt x="10" y="226"/>
                    <a:pt x="4" y="221"/>
                    <a:pt x="0" y="217"/>
                  </a:cubicBezTo>
                  <a:cubicBezTo>
                    <a:pt x="86" y="246"/>
                    <a:pt x="186" y="225"/>
                    <a:pt x="251" y="1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Freeform 26">
              <a:extLst>
                <a:ext uri="{FF2B5EF4-FFF2-40B4-BE49-F238E27FC236}">
                  <a16:creationId xmlns:a16="http://schemas.microsoft.com/office/drawing/2014/main" id="{3AAD90D3-6D54-49BA-BB20-2A01EFCBF769}"/>
                </a:ext>
              </a:extLst>
            </p:cNvPr>
            <p:cNvSpPr>
              <a:spLocks/>
            </p:cNvSpPr>
            <p:nvPr/>
          </p:nvSpPr>
          <p:spPr bwMode="auto">
            <a:xfrm>
              <a:off x="0" y="129"/>
              <a:ext cx="1048" cy="704"/>
            </a:xfrm>
            <a:custGeom>
              <a:avLst/>
              <a:gdLst>
                <a:gd name="T0" fmla="*/ 253 w 504"/>
                <a:gd name="T1" fmla="*/ 184 h 338"/>
                <a:gd name="T2" fmla="*/ 234 w 504"/>
                <a:gd name="T3" fmla="*/ 209 h 338"/>
                <a:gd name="T4" fmla="*/ 359 w 504"/>
                <a:gd name="T5" fmla="*/ 321 h 338"/>
                <a:gd name="T6" fmla="*/ 42 w 504"/>
                <a:gd name="T7" fmla="*/ 338 h 338"/>
                <a:gd name="T8" fmla="*/ 17 w 504"/>
                <a:gd name="T9" fmla="*/ 314 h 338"/>
                <a:gd name="T10" fmla="*/ 0 w 504"/>
                <a:gd name="T11" fmla="*/ 0 h 338"/>
                <a:gd name="T12" fmla="*/ 118 w 504"/>
                <a:gd name="T13" fmla="*/ 105 h 338"/>
                <a:gd name="T14" fmla="*/ 489 w 504"/>
                <a:gd name="T15" fmla="*/ 107 h 338"/>
                <a:gd name="T16" fmla="*/ 504 w 504"/>
                <a:gd name="T17" fmla="*/ 121 h 338"/>
                <a:gd name="T18" fmla="*/ 253 w 504"/>
                <a:gd name="T19" fmla="*/ 184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4" h="338">
                  <a:moveTo>
                    <a:pt x="253" y="184"/>
                  </a:moveTo>
                  <a:cubicBezTo>
                    <a:pt x="245" y="192"/>
                    <a:pt x="239" y="201"/>
                    <a:pt x="234" y="209"/>
                  </a:cubicBezTo>
                  <a:cubicBezTo>
                    <a:pt x="359" y="321"/>
                    <a:pt x="359" y="321"/>
                    <a:pt x="359" y="321"/>
                  </a:cubicBezTo>
                  <a:cubicBezTo>
                    <a:pt x="42" y="338"/>
                    <a:pt x="42" y="338"/>
                    <a:pt x="42" y="338"/>
                  </a:cubicBezTo>
                  <a:cubicBezTo>
                    <a:pt x="28" y="338"/>
                    <a:pt x="17" y="328"/>
                    <a:pt x="17" y="314"/>
                  </a:cubicBezTo>
                  <a:cubicBezTo>
                    <a:pt x="0" y="0"/>
                    <a:pt x="0" y="0"/>
                    <a:pt x="0" y="0"/>
                  </a:cubicBezTo>
                  <a:cubicBezTo>
                    <a:pt x="118" y="105"/>
                    <a:pt x="118" y="105"/>
                    <a:pt x="118" y="105"/>
                  </a:cubicBezTo>
                  <a:cubicBezTo>
                    <a:pt x="223" y="13"/>
                    <a:pt x="382" y="11"/>
                    <a:pt x="489" y="107"/>
                  </a:cubicBezTo>
                  <a:cubicBezTo>
                    <a:pt x="494" y="112"/>
                    <a:pt x="499" y="116"/>
                    <a:pt x="504" y="121"/>
                  </a:cubicBezTo>
                  <a:cubicBezTo>
                    <a:pt x="417" y="91"/>
                    <a:pt x="317" y="113"/>
                    <a:pt x="253" y="1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Freeform 27">
              <a:extLst>
                <a:ext uri="{FF2B5EF4-FFF2-40B4-BE49-F238E27FC236}">
                  <a16:creationId xmlns:a16="http://schemas.microsoft.com/office/drawing/2014/main" id="{536DFA1E-E559-41E2-83B3-157D9A0037F6}"/>
                </a:ext>
              </a:extLst>
            </p:cNvPr>
            <p:cNvSpPr>
              <a:spLocks noEditPoints="1"/>
            </p:cNvSpPr>
            <p:nvPr/>
          </p:nvSpPr>
          <p:spPr bwMode="auto">
            <a:xfrm>
              <a:off x="1194" y="2"/>
              <a:ext cx="1167" cy="1271"/>
            </a:xfrm>
            <a:custGeom>
              <a:avLst/>
              <a:gdLst>
                <a:gd name="T0" fmla="*/ 527 w 561"/>
                <a:gd name="T1" fmla="*/ 78 h 610"/>
                <a:gd name="T2" fmla="*/ 544 w 561"/>
                <a:gd name="T3" fmla="*/ 77 h 610"/>
                <a:gd name="T4" fmla="*/ 548 w 561"/>
                <a:gd name="T5" fmla="*/ 142 h 610"/>
                <a:gd name="T6" fmla="*/ 531 w 561"/>
                <a:gd name="T7" fmla="*/ 143 h 610"/>
                <a:gd name="T8" fmla="*/ 248 w 561"/>
                <a:gd name="T9" fmla="*/ 153 h 610"/>
                <a:gd name="T10" fmla="*/ 244 w 561"/>
                <a:gd name="T11" fmla="*/ 215 h 610"/>
                <a:gd name="T12" fmla="*/ 332 w 561"/>
                <a:gd name="T13" fmla="*/ 207 h 610"/>
                <a:gd name="T14" fmla="*/ 358 w 561"/>
                <a:gd name="T15" fmla="*/ 208 h 610"/>
                <a:gd name="T16" fmla="*/ 369 w 561"/>
                <a:gd name="T17" fmla="*/ 167 h 610"/>
                <a:gd name="T18" fmla="*/ 434 w 561"/>
                <a:gd name="T19" fmla="*/ 182 h 610"/>
                <a:gd name="T20" fmla="*/ 430 w 561"/>
                <a:gd name="T21" fmla="*/ 198 h 610"/>
                <a:gd name="T22" fmla="*/ 424 w 561"/>
                <a:gd name="T23" fmla="*/ 221 h 610"/>
                <a:gd name="T24" fmla="*/ 485 w 561"/>
                <a:gd name="T25" fmla="*/ 252 h 610"/>
                <a:gd name="T26" fmla="*/ 561 w 561"/>
                <a:gd name="T27" fmla="*/ 396 h 610"/>
                <a:gd name="T28" fmla="*/ 498 w 561"/>
                <a:gd name="T29" fmla="*/ 544 h 610"/>
                <a:gd name="T30" fmla="*/ 332 w 561"/>
                <a:gd name="T31" fmla="*/ 608 h 610"/>
                <a:gd name="T32" fmla="*/ 319 w 561"/>
                <a:gd name="T33" fmla="*/ 610 h 610"/>
                <a:gd name="T34" fmla="*/ 294 w 561"/>
                <a:gd name="T35" fmla="*/ 548 h 610"/>
                <a:gd name="T36" fmla="*/ 315 w 561"/>
                <a:gd name="T37" fmla="*/ 545 h 610"/>
                <a:gd name="T38" fmla="*/ 448 w 561"/>
                <a:gd name="T39" fmla="*/ 495 h 610"/>
                <a:gd name="T40" fmla="*/ 493 w 561"/>
                <a:gd name="T41" fmla="*/ 396 h 610"/>
                <a:gd name="T42" fmla="*/ 442 w 561"/>
                <a:gd name="T43" fmla="*/ 303 h 610"/>
                <a:gd name="T44" fmla="*/ 406 w 561"/>
                <a:gd name="T45" fmla="*/ 285 h 610"/>
                <a:gd name="T46" fmla="*/ 335 w 561"/>
                <a:gd name="T47" fmla="*/ 438 h 610"/>
                <a:gd name="T48" fmla="*/ 114 w 561"/>
                <a:gd name="T49" fmla="*/ 580 h 610"/>
                <a:gd name="T50" fmla="*/ 29 w 561"/>
                <a:gd name="T51" fmla="*/ 546 h 610"/>
                <a:gd name="T52" fmla="*/ 0 w 561"/>
                <a:gd name="T53" fmla="*/ 457 h 610"/>
                <a:gd name="T54" fmla="*/ 93 w 561"/>
                <a:gd name="T55" fmla="*/ 284 h 610"/>
                <a:gd name="T56" fmla="*/ 175 w 561"/>
                <a:gd name="T57" fmla="*/ 236 h 610"/>
                <a:gd name="T58" fmla="*/ 179 w 561"/>
                <a:gd name="T59" fmla="*/ 154 h 610"/>
                <a:gd name="T60" fmla="*/ 115 w 561"/>
                <a:gd name="T61" fmla="*/ 155 h 610"/>
                <a:gd name="T62" fmla="*/ 27 w 561"/>
                <a:gd name="T63" fmla="*/ 155 h 610"/>
                <a:gd name="T64" fmla="*/ 10 w 561"/>
                <a:gd name="T65" fmla="*/ 155 h 610"/>
                <a:gd name="T66" fmla="*/ 10 w 561"/>
                <a:gd name="T67" fmla="*/ 89 h 610"/>
                <a:gd name="T68" fmla="*/ 27 w 561"/>
                <a:gd name="T69" fmla="*/ 89 h 610"/>
                <a:gd name="T70" fmla="*/ 117 w 561"/>
                <a:gd name="T71" fmla="*/ 89 h 610"/>
                <a:gd name="T72" fmla="*/ 186 w 561"/>
                <a:gd name="T73" fmla="*/ 88 h 610"/>
                <a:gd name="T74" fmla="*/ 198 w 561"/>
                <a:gd name="T75" fmla="*/ 17 h 610"/>
                <a:gd name="T76" fmla="*/ 201 w 561"/>
                <a:gd name="T77" fmla="*/ 0 h 610"/>
                <a:gd name="T78" fmla="*/ 268 w 561"/>
                <a:gd name="T79" fmla="*/ 16 h 610"/>
                <a:gd name="T80" fmla="*/ 265 w 561"/>
                <a:gd name="T81" fmla="*/ 31 h 610"/>
                <a:gd name="T82" fmla="*/ 255 w 561"/>
                <a:gd name="T83" fmla="*/ 87 h 610"/>
                <a:gd name="T84" fmla="*/ 527 w 561"/>
                <a:gd name="T85" fmla="*/ 78 h 610"/>
                <a:gd name="T86" fmla="*/ 332 w 561"/>
                <a:gd name="T87" fmla="*/ 273 h 610"/>
                <a:gd name="T88" fmla="*/ 242 w 561"/>
                <a:gd name="T89" fmla="*/ 283 h 610"/>
                <a:gd name="T90" fmla="*/ 242 w 561"/>
                <a:gd name="T91" fmla="*/ 285 h 610"/>
                <a:gd name="T92" fmla="*/ 252 w 561"/>
                <a:gd name="T93" fmla="*/ 438 h 610"/>
                <a:gd name="T94" fmla="*/ 277 w 561"/>
                <a:gd name="T95" fmla="*/ 403 h 610"/>
                <a:gd name="T96" fmla="*/ 339 w 561"/>
                <a:gd name="T97" fmla="*/ 273 h 610"/>
                <a:gd name="T98" fmla="*/ 332 w 561"/>
                <a:gd name="T99" fmla="*/ 273 h 610"/>
                <a:gd name="T100" fmla="*/ 137 w 561"/>
                <a:gd name="T101" fmla="*/ 335 h 610"/>
                <a:gd name="T102" fmla="*/ 68 w 561"/>
                <a:gd name="T103" fmla="*/ 457 h 610"/>
                <a:gd name="T104" fmla="*/ 114 w 561"/>
                <a:gd name="T105" fmla="*/ 514 h 610"/>
                <a:gd name="T106" fmla="*/ 192 w 561"/>
                <a:gd name="T107" fmla="*/ 493 h 610"/>
                <a:gd name="T108" fmla="*/ 174 w 561"/>
                <a:gd name="T109" fmla="*/ 311 h 610"/>
                <a:gd name="T110" fmla="*/ 137 w 561"/>
                <a:gd name="T111" fmla="*/ 335 h 6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61" h="610">
                  <a:moveTo>
                    <a:pt x="527" y="78"/>
                  </a:moveTo>
                  <a:cubicBezTo>
                    <a:pt x="544" y="77"/>
                    <a:pt x="544" y="77"/>
                    <a:pt x="544" y="77"/>
                  </a:cubicBezTo>
                  <a:cubicBezTo>
                    <a:pt x="548" y="142"/>
                    <a:pt x="548" y="142"/>
                    <a:pt x="548" y="142"/>
                  </a:cubicBezTo>
                  <a:cubicBezTo>
                    <a:pt x="531" y="143"/>
                    <a:pt x="531" y="143"/>
                    <a:pt x="531" y="143"/>
                  </a:cubicBezTo>
                  <a:cubicBezTo>
                    <a:pt x="457" y="148"/>
                    <a:pt x="364" y="151"/>
                    <a:pt x="248" y="153"/>
                  </a:cubicBezTo>
                  <a:cubicBezTo>
                    <a:pt x="246" y="173"/>
                    <a:pt x="245" y="193"/>
                    <a:pt x="244" y="215"/>
                  </a:cubicBezTo>
                  <a:cubicBezTo>
                    <a:pt x="271" y="210"/>
                    <a:pt x="300" y="207"/>
                    <a:pt x="332" y="207"/>
                  </a:cubicBezTo>
                  <a:cubicBezTo>
                    <a:pt x="341" y="207"/>
                    <a:pt x="350" y="208"/>
                    <a:pt x="358" y="208"/>
                  </a:cubicBezTo>
                  <a:cubicBezTo>
                    <a:pt x="369" y="167"/>
                    <a:pt x="369" y="167"/>
                    <a:pt x="369" y="167"/>
                  </a:cubicBezTo>
                  <a:cubicBezTo>
                    <a:pt x="434" y="182"/>
                    <a:pt x="434" y="182"/>
                    <a:pt x="434" y="182"/>
                  </a:cubicBezTo>
                  <a:cubicBezTo>
                    <a:pt x="430" y="198"/>
                    <a:pt x="430" y="198"/>
                    <a:pt x="430" y="198"/>
                  </a:cubicBezTo>
                  <a:cubicBezTo>
                    <a:pt x="428" y="206"/>
                    <a:pt x="427" y="212"/>
                    <a:pt x="424" y="221"/>
                  </a:cubicBezTo>
                  <a:cubicBezTo>
                    <a:pt x="446" y="228"/>
                    <a:pt x="467" y="239"/>
                    <a:pt x="485" y="252"/>
                  </a:cubicBezTo>
                  <a:cubicBezTo>
                    <a:pt x="536" y="287"/>
                    <a:pt x="561" y="335"/>
                    <a:pt x="561" y="396"/>
                  </a:cubicBezTo>
                  <a:cubicBezTo>
                    <a:pt x="561" y="458"/>
                    <a:pt x="540" y="508"/>
                    <a:pt x="498" y="544"/>
                  </a:cubicBezTo>
                  <a:cubicBezTo>
                    <a:pt x="459" y="577"/>
                    <a:pt x="403" y="599"/>
                    <a:pt x="332" y="608"/>
                  </a:cubicBezTo>
                  <a:cubicBezTo>
                    <a:pt x="319" y="610"/>
                    <a:pt x="319" y="610"/>
                    <a:pt x="319" y="610"/>
                  </a:cubicBezTo>
                  <a:cubicBezTo>
                    <a:pt x="294" y="548"/>
                    <a:pt x="294" y="548"/>
                    <a:pt x="294" y="548"/>
                  </a:cubicBezTo>
                  <a:cubicBezTo>
                    <a:pt x="315" y="545"/>
                    <a:pt x="315" y="545"/>
                    <a:pt x="315" y="545"/>
                  </a:cubicBezTo>
                  <a:cubicBezTo>
                    <a:pt x="374" y="537"/>
                    <a:pt x="418" y="521"/>
                    <a:pt x="448" y="495"/>
                  </a:cubicBezTo>
                  <a:cubicBezTo>
                    <a:pt x="478" y="469"/>
                    <a:pt x="493" y="437"/>
                    <a:pt x="493" y="396"/>
                  </a:cubicBezTo>
                  <a:cubicBezTo>
                    <a:pt x="493" y="356"/>
                    <a:pt x="476" y="325"/>
                    <a:pt x="442" y="303"/>
                  </a:cubicBezTo>
                  <a:cubicBezTo>
                    <a:pt x="430" y="295"/>
                    <a:pt x="419" y="289"/>
                    <a:pt x="406" y="285"/>
                  </a:cubicBezTo>
                  <a:cubicBezTo>
                    <a:pt x="386" y="343"/>
                    <a:pt x="363" y="394"/>
                    <a:pt x="335" y="438"/>
                  </a:cubicBezTo>
                  <a:cubicBezTo>
                    <a:pt x="275" y="532"/>
                    <a:pt x="201" y="580"/>
                    <a:pt x="114" y="580"/>
                  </a:cubicBezTo>
                  <a:cubicBezTo>
                    <a:pt x="78" y="580"/>
                    <a:pt x="49" y="568"/>
                    <a:pt x="29" y="546"/>
                  </a:cubicBezTo>
                  <a:cubicBezTo>
                    <a:pt x="9" y="525"/>
                    <a:pt x="0" y="494"/>
                    <a:pt x="0" y="457"/>
                  </a:cubicBezTo>
                  <a:cubicBezTo>
                    <a:pt x="0" y="390"/>
                    <a:pt x="31" y="333"/>
                    <a:pt x="93" y="284"/>
                  </a:cubicBezTo>
                  <a:cubicBezTo>
                    <a:pt x="118" y="264"/>
                    <a:pt x="145" y="248"/>
                    <a:pt x="175" y="236"/>
                  </a:cubicBezTo>
                  <a:cubicBezTo>
                    <a:pt x="175" y="208"/>
                    <a:pt x="177" y="180"/>
                    <a:pt x="179" y="154"/>
                  </a:cubicBezTo>
                  <a:cubicBezTo>
                    <a:pt x="164" y="154"/>
                    <a:pt x="147" y="154"/>
                    <a:pt x="115" y="155"/>
                  </a:cubicBezTo>
                  <a:cubicBezTo>
                    <a:pt x="74" y="155"/>
                    <a:pt x="52" y="155"/>
                    <a:pt x="27" y="155"/>
                  </a:cubicBezTo>
                  <a:cubicBezTo>
                    <a:pt x="10" y="155"/>
                    <a:pt x="10" y="155"/>
                    <a:pt x="10" y="155"/>
                  </a:cubicBezTo>
                  <a:cubicBezTo>
                    <a:pt x="10" y="89"/>
                    <a:pt x="10" y="89"/>
                    <a:pt x="10" y="89"/>
                  </a:cubicBezTo>
                  <a:cubicBezTo>
                    <a:pt x="27" y="89"/>
                    <a:pt x="27" y="89"/>
                    <a:pt x="27" y="89"/>
                  </a:cubicBezTo>
                  <a:cubicBezTo>
                    <a:pt x="53" y="89"/>
                    <a:pt x="75" y="89"/>
                    <a:pt x="117" y="89"/>
                  </a:cubicBezTo>
                  <a:cubicBezTo>
                    <a:pt x="152" y="88"/>
                    <a:pt x="170" y="88"/>
                    <a:pt x="186" y="88"/>
                  </a:cubicBezTo>
                  <a:cubicBezTo>
                    <a:pt x="189" y="66"/>
                    <a:pt x="193" y="43"/>
                    <a:pt x="198" y="17"/>
                  </a:cubicBezTo>
                  <a:cubicBezTo>
                    <a:pt x="201" y="0"/>
                    <a:pt x="201" y="0"/>
                    <a:pt x="201" y="0"/>
                  </a:cubicBezTo>
                  <a:cubicBezTo>
                    <a:pt x="268" y="16"/>
                    <a:pt x="268" y="16"/>
                    <a:pt x="268" y="16"/>
                  </a:cubicBezTo>
                  <a:cubicBezTo>
                    <a:pt x="265" y="31"/>
                    <a:pt x="265" y="31"/>
                    <a:pt x="265" y="31"/>
                  </a:cubicBezTo>
                  <a:cubicBezTo>
                    <a:pt x="261" y="50"/>
                    <a:pt x="258" y="68"/>
                    <a:pt x="255" y="87"/>
                  </a:cubicBezTo>
                  <a:cubicBezTo>
                    <a:pt x="366" y="85"/>
                    <a:pt x="457" y="82"/>
                    <a:pt x="527" y="78"/>
                  </a:cubicBezTo>
                  <a:moveTo>
                    <a:pt x="332" y="273"/>
                  </a:moveTo>
                  <a:cubicBezTo>
                    <a:pt x="299" y="273"/>
                    <a:pt x="269" y="276"/>
                    <a:pt x="242" y="283"/>
                  </a:cubicBezTo>
                  <a:cubicBezTo>
                    <a:pt x="242" y="285"/>
                    <a:pt x="242" y="285"/>
                    <a:pt x="242" y="285"/>
                  </a:cubicBezTo>
                  <a:cubicBezTo>
                    <a:pt x="242" y="342"/>
                    <a:pt x="245" y="393"/>
                    <a:pt x="252" y="438"/>
                  </a:cubicBezTo>
                  <a:cubicBezTo>
                    <a:pt x="260" y="428"/>
                    <a:pt x="269" y="416"/>
                    <a:pt x="277" y="403"/>
                  </a:cubicBezTo>
                  <a:cubicBezTo>
                    <a:pt x="302" y="365"/>
                    <a:pt x="322" y="321"/>
                    <a:pt x="339" y="273"/>
                  </a:cubicBezTo>
                  <a:cubicBezTo>
                    <a:pt x="337" y="273"/>
                    <a:pt x="335" y="273"/>
                    <a:pt x="332" y="273"/>
                  </a:cubicBezTo>
                  <a:moveTo>
                    <a:pt x="137" y="335"/>
                  </a:moveTo>
                  <a:cubicBezTo>
                    <a:pt x="91" y="372"/>
                    <a:pt x="68" y="413"/>
                    <a:pt x="68" y="457"/>
                  </a:cubicBezTo>
                  <a:cubicBezTo>
                    <a:pt x="68" y="498"/>
                    <a:pt x="82" y="514"/>
                    <a:pt x="114" y="514"/>
                  </a:cubicBezTo>
                  <a:cubicBezTo>
                    <a:pt x="140" y="514"/>
                    <a:pt x="166" y="507"/>
                    <a:pt x="192" y="493"/>
                  </a:cubicBezTo>
                  <a:cubicBezTo>
                    <a:pt x="181" y="440"/>
                    <a:pt x="175" y="379"/>
                    <a:pt x="174" y="311"/>
                  </a:cubicBezTo>
                  <a:cubicBezTo>
                    <a:pt x="161" y="318"/>
                    <a:pt x="149" y="326"/>
                    <a:pt x="137" y="33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80138699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500"/>
                                        <p:tgtEl>
                                          <p:spTgt spid="49"/>
                                        </p:tgtEl>
                                      </p:cBhvr>
                                    </p:animEffect>
                                  </p:childTnLst>
                                </p:cTn>
                              </p:par>
                              <p:par>
                                <p:cTn id="8" presetID="63" presetClass="path" presetSubtype="0" decel="100000" fill="hold" nodeType="withEffect">
                                  <p:stCondLst>
                                    <p:cond delay="0"/>
                                  </p:stCondLst>
                                  <p:childTnLst>
                                    <p:animMotion origin="layout" path="M -0.02617 0 L -4.79167E-6 0 " pathEditMode="relative" rAng="0" ptsTypes="AA">
                                      <p:cBhvr>
                                        <p:cTn id="9" dur="500" fill="hold"/>
                                        <p:tgtEl>
                                          <p:spTgt spid="49"/>
                                        </p:tgtEl>
                                        <p:attrNameLst>
                                          <p:attrName>ppt_x</p:attrName>
                                          <p:attrName>ppt_y</p:attrName>
                                        </p:attrNameLst>
                                      </p:cBhvr>
                                      <p:rCtr x="1302" y="0"/>
                                    </p:animMotion>
                                  </p:childTnLst>
                                </p:cTn>
                              </p:par>
                              <p:par>
                                <p:cTn id="10" presetID="10" presetClass="entr" presetSubtype="0" fill="hold" grpId="0" nodeType="withEffect">
                                  <p:stCondLst>
                                    <p:cond delay="0"/>
                                  </p:stCondLst>
                                  <p:childTnLst>
                                    <p:set>
                                      <p:cBhvr>
                                        <p:cTn id="11" dur="1" fill="hold">
                                          <p:stCondLst>
                                            <p:cond delay="0"/>
                                          </p:stCondLst>
                                        </p:cTn>
                                        <p:tgtEl>
                                          <p:spTgt spid="44"/>
                                        </p:tgtEl>
                                        <p:attrNameLst>
                                          <p:attrName>style.visibility</p:attrName>
                                        </p:attrNameLst>
                                      </p:cBhvr>
                                      <p:to>
                                        <p:strVal val="visible"/>
                                      </p:to>
                                    </p:set>
                                    <p:animEffect transition="in" filter="fade">
                                      <p:cBhvr>
                                        <p:cTn id="12" dur="500"/>
                                        <p:tgtEl>
                                          <p:spTgt spid="44"/>
                                        </p:tgtEl>
                                      </p:cBhvr>
                                    </p:animEffect>
                                  </p:childTnLst>
                                </p:cTn>
                              </p:par>
                              <p:par>
                                <p:cTn id="13" presetID="63" presetClass="path" presetSubtype="0" decel="100000" fill="hold" grpId="1" nodeType="withEffect">
                                  <p:stCondLst>
                                    <p:cond delay="0"/>
                                  </p:stCondLst>
                                  <p:childTnLst>
                                    <p:animMotion origin="layout" path="M -0.02617 0 L -4.79167E-6 0 " pathEditMode="relative" rAng="0" ptsTypes="AA">
                                      <p:cBhvr>
                                        <p:cTn id="14" dur="500" fill="hold"/>
                                        <p:tgtEl>
                                          <p:spTgt spid="44"/>
                                        </p:tgtEl>
                                        <p:attrNameLst>
                                          <p:attrName>ppt_x</p:attrName>
                                          <p:attrName>ppt_y</p:attrName>
                                        </p:attrNameLst>
                                      </p:cBhvr>
                                      <p:rCtr x="1302" y="0"/>
                                    </p:animMotion>
                                  </p:childTnLst>
                                </p:cTn>
                              </p:par>
                              <p:par>
                                <p:cTn id="15" presetID="53" presetClass="entr" presetSubtype="16" fill="hold" grpId="0" nodeType="withEffect">
                                  <p:stCondLst>
                                    <p:cond delay="0"/>
                                  </p:stCondLst>
                                  <p:childTnLst>
                                    <p:set>
                                      <p:cBhvr>
                                        <p:cTn id="16" dur="1" fill="hold">
                                          <p:stCondLst>
                                            <p:cond delay="0"/>
                                          </p:stCondLst>
                                        </p:cTn>
                                        <p:tgtEl>
                                          <p:spTgt spid="65"/>
                                        </p:tgtEl>
                                        <p:attrNameLst>
                                          <p:attrName>style.visibility</p:attrName>
                                        </p:attrNameLst>
                                      </p:cBhvr>
                                      <p:to>
                                        <p:strVal val="visible"/>
                                      </p:to>
                                    </p:set>
                                    <p:anim calcmode="lin" valueType="num">
                                      <p:cBhvr>
                                        <p:cTn id="17" dur="500" fill="hold"/>
                                        <p:tgtEl>
                                          <p:spTgt spid="65"/>
                                        </p:tgtEl>
                                        <p:attrNameLst>
                                          <p:attrName>ppt_w</p:attrName>
                                        </p:attrNameLst>
                                      </p:cBhvr>
                                      <p:tavLst>
                                        <p:tav tm="0">
                                          <p:val>
                                            <p:fltVal val="0"/>
                                          </p:val>
                                        </p:tav>
                                        <p:tav tm="100000">
                                          <p:val>
                                            <p:strVal val="#ppt_w"/>
                                          </p:val>
                                        </p:tav>
                                      </p:tavLst>
                                    </p:anim>
                                    <p:anim calcmode="lin" valueType="num">
                                      <p:cBhvr>
                                        <p:cTn id="18" dur="500" fill="hold"/>
                                        <p:tgtEl>
                                          <p:spTgt spid="65"/>
                                        </p:tgtEl>
                                        <p:attrNameLst>
                                          <p:attrName>ppt_h</p:attrName>
                                        </p:attrNameLst>
                                      </p:cBhvr>
                                      <p:tavLst>
                                        <p:tav tm="0">
                                          <p:val>
                                            <p:fltVal val="0"/>
                                          </p:val>
                                        </p:tav>
                                        <p:tav tm="100000">
                                          <p:val>
                                            <p:strVal val="#ppt_h"/>
                                          </p:val>
                                        </p:tav>
                                      </p:tavLst>
                                    </p:anim>
                                    <p:animEffect transition="in" filter="fade">
                                      <p:cBhvr>
                                        <p:cTn id="19" dur="500"/>
                                        <p:tgtEl>
                                          <p:spTgt spid="65"/>
                                        </p:tgtEl>
                                      </p:cBhvr>
                                    </p:animEffect>
                                  </p:childTnLst>
                                </p:cTn>
                              </p:par>
                              <p:par>
                                <p:cTn id="20" presetID="53" presetClass="entr" presetSubtype="16" fill="hold" nodeType="withEffect">
                                  <p:stCondLst>
                                    <p:cond delay="0"/>
                                  </p:stCondLst>
                                  <p:childTnLst>
                                    <p:set>
                                      <p:cBhvr>
                                        <p:cTn id="21" dur="1" fill="hold">
                                          <p:stCondLst>
                                            <p:cond delay="0"/>
                                          </p:stCondLst>
                                        </p:cTn>
                                        <p:tgtEl>
                                          <p:spTgt spid="74"/>
                                        </p:tgtEl>
                                        <p:attrNameLst>
                                          <p:attrName>style.visibility</p:attrName>
                                        </p:attrNameLst>
                                      </p:cBhvr>
                                      <p:to>
                                        <p:strVal val="visible"/>
                                      </p:to>
                                    </p:set>
                                    <p:anim calcmode="lin" valueType="num">
                                      <p:cBhvr>
                                        <p:cTn id="22" dur="500" fill="hold"/>
                                        <p:tgtEl>
                                          <p:spTgt spid="74"/>
                                        </p:tgtEl>
                                        <p:attrNameLst>
                                          <p:attrName>ppt_w</p:attrName>
                                        </p:attrNameLst>
                                      </p:cBhvr>
                                      <p:tavLst>
                                        <p:tav tm="0">
                                          <p:val>
                                            <p:fltVal val="0"/>
                                          </p:val>
                                        </p:tav>
                                        <p:tav tm="100000">
                                          <p:val>
                                            <p:strVal val="#ppt_w"/>
                                          </p:val>
                                        </p:tav>
                                      </p:tavLst>
                                    </p:anim>
                                    <p:anim calcmode="lin" valueType="num">
                                      <p:cBhvr>
                                        <p:cTn id="23" dur="500" fill="hold"/>
                                        <p:tgtEl>
                                          <p:spTgt spid="74"/>
                                        </p:tgtEl>
                                        <p:attrNameLst>
                                          <p:attrName>ppt_h</p:attrName>
                                        </p:attrNameLst>
                                      </p:cBhvr>
                                      <p:tavLst>
                                        <p:tav tm="0">
                                          <p:val>
                                            <p:fltVal val="0"/>
                                          </p:val>
                                        </p:tav>
                                        <p:tav tm="100000">
                                          <p:val>
                                            <p:strVal val="#ppt_h"/>
                                          </p:val>
                                        </p:tav>
                                      </p:tavLst>
                                    </p:anim>
                                    <p:animEffect transition="in" filter="fade">
                                      <p:cBhvr>
                                        <p:cTn id="24" dur="500"/>
                                        <p:tgtEl>
                                          <p:spTgt spid="74"/>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73"/>
                                        </p:tgtEl>
                                        <p:attrNameLst>
                                          <p:attrName>style.visibility</p:attrName>
                                        </p:attrNameLst>
                                      </p:cBhvr>
                                      <p:to>
                                        <p:strVal val="visible"/>
                                      </p:to>
                                    </p:set>
                                    <p:anim calcmode="lin" valueType="num">
                                      <p:cBhvr>
                                        <p:cTn id="27" dur="500" fill="hold"/>
                                        <p:tgtEl>
                                          <p:spTgt spid="73"/>
                                        </p:tgtEl>
                                        <p:attrNameLst>
                                          <p:attrName>ppt_w</p:attrName>
                                        </p:attrNameLst>
                                      </p:cBhvr>
                                      <p:tavLst>
                                        <p:tav tm="0">
                                          <p:val>
                                            <p:fltVal val="0"/>
                                          </p:val>
                                        </p:tav>
                                        <p:tav tm="100000">
                                          <p:val>
                                            <p:strVal val="#ppt_w"/>
                                          </p:val>
                                        </p:tav>
                                      </p:tavLst>
                                    </p:anim>
                                    <p:anim calcmode="lin" valueType="num">
                                      <p:cBhvr>
                                        <p:cTn id="28" dur="500" fill="hold"/>
                                        <p:tgtEl>
                                          <p:spTgt spid="73"/>
                                        </p:tgtEl>
                                        <p:attrNameLst>
                                          <p:attrName>ppt_h</p:attrName>
                                        </p:attrNameLst>
                                      </p:cBhvr>
                                      <p:tavLst>
                                        <p:tav tm="0">
                                          <p:val>
                                            <p:fltVal val="0"/>
                                          </p:val>
                                        </p:tav>
                                        <p:tav tm="100000">
                                          <p:val>
                                            <p:strVal val="#ppt_h"/>
                                          </p:val>
                                        </p:tav>
                                      </p:tavLst>
                                    </p:anim>
                                    <p:animEffect transition="in" filter="fade">
                                      <p:cBhvr>
                                        <p:cTn id="29" dur="500"/>
                                        <p:tgtEl>
                                          <p:spTgt spid="73"/>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72"/>
                                        </p:tgtEl>
                                        <p:attrNameLst>
                                          <p:attrName>style.visibility</p:attrName>
                                        </p:attrNameLst>
                                      </p:cBhvr>
                                      <p:to>
                                        <p:strVal val="visible"/>
                                      </p:to>
                                    </p:set>
                                    <p:anim calcmode="lin" valueType="num">
                                      <p:cBhvr>
                                        <p:cTn id="32" dur="500" fill="hold"/>
                                        <p:tgtEl>
                                          <p:spTgt spid="72"/>
                                        </p:tgtEl>
                                        <p:attrNameLst>
                                          <p:attrName>ppt_w</p:attrName>
                                        </p:attrNameLst>
                                      </p:cBhvr>
                                      <p:tavLst>
                                        <p:tav tm="0">
                                          <p:val>
                                            <p:fltVal val="0"/>
                                          </p:val>
                                        </p:tav>
                                        <p:tav tm="100000">
                                          <p:val>
                                            <p:strVal val="#ppt_w"/>
                                          </p:val>
                                        </p:tav>
                                      </p:tavLst>
                                    </p:anim>
                                    <p:anim calcmode="lin" valueType="num">
                                      <p:cBhvr>
                                        <p:cTn id="33" dur="500" fill="hold"/>
                                        <p:tgtEl>
                                          <p:spTgt spid="72"/>
                                        </p:tgtEl>
                                        <p:attrNameLst>
                                          <p:attrName>ppt_h</p:attrName>
                                        </p:attrNameLst>
                                      </p:cBhvr>
                                      <p:tavLst>
                                        <p:tav tm="0">
                                          <p:val>
                                            <p:fltVal val="0"/>
                                          </p:val>
                                        </p:tav>
                                        <p:tav tm="100000">
                                          <p:val>
                                            <p:strVal val="#ppt_h"/>
                                          </p:val>
                                        </p:tav>
                                      </p:tavLst>
                                    </p:anim>
                                    <p:animEffect transition="in" filter="fade">
                                      <p:cBhvr>
                                        <p:cTn id="34" dur="500"/>
                                        <p:tgtEl>
                                          <p:spTgt spid="72"/>
                                        </p:tgtEl>
                                      </p:cBhvr>
                                    </p:animEffect>
                                  </p:childTnLst>
                                </p:cTn>
                              </p:par>
                            </p:childTnLst>
                          </p:cTn>
                        </p:par>
                        <p:par>
                          <p:cTn id="35" fill="hold">
                            <p:stCondLst>
                              <p:cond delay="500"/>
                            </p:stCondLst>
                            <p:childTnLst>
                              <p:par>
                                <p:cTn id="36" presetID="10" presetClass="entr" presetSubtype="0" fill="hold" grpId="0" nodeType="afterEffect">
                                  <p:stCondLst>
                                    <p:cond delay="0"/>
                                  </p:stCondLst>
                                  <p:childTnLst>
                                    <p:set>
                                      <p:cBhvr>
                                        <p:cTn id="37" dur="1" fill="hold">
                                          <p:stCondLst>
                                            <p:cond delay="0"/>
                                          </p:stCondLst>
                                        </p:cTn>
                                        <p:tgtEl>
                                          <p:spTgt spid="120"/>
                                        </p:tgtEl>
                                        <p:attrNameLst>
                                          <p:attrName>style.visibility</p:attrName>
                                        </p:attrNameLst>
                                      </p:cBhvr>
                                      <p:to>
                                        <p:strVal val="visible"/>
                                      </p:to>
                                    </p:set>
                                    <p:animEffect transition="in" filter="fade">
                                      <p:cBhvr>
                                        <p:cTn id="38" dur="500"/>
                                        <p:tgtEl>
                                          <p:spTgt spid="120"/>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70"/>
                                        </p:tgtEl>
                                        <p:attrNameLst>
                                          <p:attrName>style.visibility</p:attrName>
                                        </p:attrNameLst>
                                      </p:cBhvr>
                                      <p:to>
                                        <p:strVal val="visible"/>
                                      </p:to>
                                    </p:set>
                                    <p:animEffect transition="in" filter="fade">
                                      <p:cBhvr>
                                        <p:cTn id="41" dur="500"/>
                                        <p:tgtEl>
                                          <p:spTgt spid="70"/>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56"/>
                                        </p:tgtEl>
                                        <p:attrNameLst>
                                          <p:attrName>style.visibility</p:attrName>
                                        </p:attrNameLst>
                                      </p:cBhvr>
                                      <p:to>
                                        <p:strVal val="visible"/>
                                      </p:to>
                                    </p:set>
                                    <p:animEffect transition="in" filter="fade">
                                      <p:cBhvr>
                                        <p:cTn id="44" dur="500"/>
                                        <p:tgtEl>
                                          <p:spTgt spid="156"/>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03"/>
                                        </p:tgtEl>
                                        <p:attrNameLst>
                                          <p:attrName>style.visibility</p:attrName>
                                        </p:attrNameLst>
                                      </p:cBhvr>
                                      <p:to>
                                        <p:strVal val="visible"/>
                                      </p:to>
                                    </p:set>
                                    <p:animEffect transition="in" filter="fade">
                                      <p:cBhvr>
                                        <p:cTn id="47" dur="500"/>
                                        <p:tgtEl>
                                          <p:spTgt spid="103"/>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02"/>
                                        </p:tgtEl>
                                        <p:attrNameLst>
                                          <p:attrName>style.visibility</p:attrName>
                                        </p:attrNameLst>
                                      </p:cBhvr>
                                      <p:to>
                                        <p:strVal val="visible"/>
                                      </p:to>
                                    </p:set>
                                    <p:animEffect transition="in" filter="fade">
                                      <p:cBhvr>
                                        <p:cTn id="50" dur="500"/>
                                        <p:tgtEl>
                                          <p:spTgt spid="102"/>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53"/>
                                        </p:tgtEl>
                                        <p:attrNameLst>
                                          <p:attrName>style.visibility</p:attrName>
                                        </p:attrNameLst>
                                      </p:cBhvr>
                                      <p:to>
                                        <p:strVal val="visible"/>
                                      </p:to>
                                    </p:set>
                                    <p:animEffect transition="in" filter="fade">
                                      <p:cBhvr>
                                        <p:cTn id="53" dur="500"/>
                                        <p:tgtEl>
                                          <p:spTgt spid="153"/>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152"/>
                                        </p:tgtEl>
                                        <p:attrNameLst>
                                          <p:attrName>style.visibility</p:attrName>
                                        </p:attrNameLst>
                                      </p:cBhvr>
                                      <p:to>
                                        <p:strVal val="visible"/>
                                      </p:to>
                                    </p:set>
                                    <p:animEffect transition="in" filter="fade">
                                      <p:cBhvr>
                                        <p:cTn id="56" dur="500"/>
                                        <p:tgtEl>
                                          <p:spTgt spid="152"/>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119"/>
                                        </p:tgtEl>
                                        <p:attrNameLst>
                                          <p:attrName>style.visibility</p:attrName>
                                        </p:attrNameLst>
                                      </p:cBhvr>
                                      <p:to>
                                        <p:strVal val="visible"/>
                                      </p:to>
                                    </p:set>
                                    <p:animEffect transition="in" filter="fade">
                                      <p:cBhvr>
                                        <p:cTn id="59" dur="500"/>
                                        <p:tgtEl>
                                          <p:spTgt spid="1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2" grpId="0"/>
      <p:bldP spid="153" grpId="0"/>
      <p:bldP spid="72" grpId="0" animBg="1"/>
      <p:bldP spid="44" grpId="0" animBg="1"/>
      <p:bldP spid="44" grpId="1" animBg="1"/>
      <p:bldP spid="102" grpId="0"/>
      <p:bldP spid="103" grpId="0"/>
      <p:bldP spid="119" grpId="0"/>
      <p:bldP spid="120" grpId="0"/>
      <p:bldP spid="156" grpId="0"/>
      <p:bldP spid="70" grpId="0"/>
      <p:bldP spid="65" grpId="0" animBg="1"/>
      <p:bldP spid="73"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Title 1">
            <a:extLst>
              <a:ext uri="{FF2B5EF4-FFF2-40B4-BE49-F238E27FC236}">
                <a16:creationId xmlns:a16="http://schemas.microsoft.com/office/drawing/2014/main" id="{D49088D8-FD4D-4A5E-B28A-5A8E85DA2219}"/>
              </a:ext>
            </a:extLst>
          </p:cNvPr>
          <p:cNvSpPr txBox="1">
            <a:spLocks/>
          </p:cNvSpPr>
          <p:nvPr/>
        </p:nvSpPr>
        <p:spPr>
          <a:xfrm>
            <a:off x="2504760" y="498640"/>
            <a:ext cx="7182480" cy="553998"/>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7051">
                      <a:schemeClr val="tx1"/>
                    </a:gs>
                    <a:gs pos="20000">
                      <a:schemeClr val="tx1"/>
                    </a:gs>
                  </a:gsLst>
                  <a:lin ang="5400000" scaled="1"/>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b="0" i="0" u="none" strike="noStrike" kern="1200" cap="none" spc="-50" normalizeH="0" baseline="0" noProof="0" dirty="0">
                <a:ln w="3175">
                  <a:noFill/>
                </a:ln>
                <a:solidFill>
                  <a:schemeClr val="tx1"/>
                </a:solidFill>
                <a:effectLst/>
                <a:uLnTx/>
                <a:uFillTx/>
                <a:latin typeface="+mn-lt"/>
              </a:rPr>
              <a:t>Azure Machine Learning components</a:t>
            </a:r>
          </a:p>
        </p:txBody>
      </p:sp>
      <p:grpSp>
        <p:nvGrpSpPr>
          <p:cNvPr id="29" name="Group 28">
            <a:extLst>
              <a:ext uri="{FF2B5EF4-FFF2-40B4-BE49-F238E27FC236}">
                <a16:creationId xmlns:a16="http://schemas.microsoft.com/office/drawing/2014/main" id="{DB97AE24-DED8-4B82-B06F-A85DDBD6A2B8}"/>
              </a:ext>
            </a:extLst>
          </p:cNvPr>
          <p:cNvGrpSpPr/>
          <p:nvPr/>
        </p:nvGrpSpPr>
        <p:grpSpPr>
          <a:xfrm>
            <a:off x="965530" y="2775442"/>
            <a:ext cx="10621410" cy="3619502"/>
            <a:chOff x="663744" y="2141220"/>
            <a:chExt cx="10621410" cy="3619502"/>
          </a:xfrm>
        </p:grpSpPr>
        <p:pic>
          <p:nvPicPr>
            <p:cNvPr id="38" name="Graphic 37">
              <a:extLst>
                <a:ext uri="{FF2B5EF4-FFF2-40B4-BE49-F238E27FC236}">
                  <a16:creationId xmlns:a16="http://schemas.microsoft.com/office/drawing/2014/main" id="{AB0692D9-704D-43A3-BACF-AA744BA7E4F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75909" y="4315134"/>
              <a:ext cx="290561" cy="320183"/>
            </a:xfrm>
            <a:prstGeom prst="rect">
              <a:avLst/>
            </a:prstGeom>
          </p:spPr>
        </p:pic>
        <p:sp>
          <p:nvSpPr>
            <p:cNvPr id="89" name="Rectangle 88">
              <a:extLst>
                <a:ext uri="{FF2B5EF4-FFF2-40B4-BE49-F238E27FC236}">
                  <a16:creationId xmlns:a16="http://schemas.microsoft.com/office/drawing/2014/main" id="{9EEB16C7-F14B-41CA-9F45-B9D673FFCBE7}"/>
                </a:ext>
              </a:extLst>
            </p:cNvPr>
            <p:cNvSpPr/>
            <p:nvPr/>
          </p:nvSpPr>
          <p:spPr bwMode="auto">
            <a:xfrm>
              <a:off x="675908" y="4835124"/>
              <a:ext cx="1384995" cy="46474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defTabSz="932472" rtl="0" eaLnBrk="1" fontAlgn="base" latinLnBrk="0" hangingPunct="1">
                <a:lnSpc>
                  <a:spcPct val="90000"/>
                </a:lnSpc>
                <a:spcBef>
                  <a:spcPct val="0"/>
                </a:spcBef>
                <a:spcAft>
                  <a:spcPts val="600"/>
                </a:spcAft>
                <a:buClrTx/>
                <a:buSzTx/>
                <a:buFontTx/>
                <a:buNone/>
                <a:tabLst/>
                <a:defRPr/>
              </a:pPr>
              <a:r>
                <a:rPr lang="ja-JP" altLang="en-US" sz="1600" b="1" dirty="0">
                  <a:gradFill>
                    <a:gsLst>
                      <a:gs pos="0">
                        <a:schemeClr val="tx1"/>
                      </a:gs>
                      <a:gs pos="100000">
                        <a:schemeClr val="tx1"/>
                      </a:gs>
                    </a:gsLst>
                    <a:lin ang="5400000" scaled="1"/>
                  </a:gradFill>
                  <a:latin typeface="Segoe UI Semibold"/>
                </a:rPr>
                <a:t>非構造データ</a:t>
              </a:r>
              <a:endParaRPr lang="en-US" sz="1400" b="1" dirty="0">
                <a:gradFill>
                  <a:gsLst>
                    <a:gs pos="0">
                      <a:schemeClr val="tx1"/>
                    </a:gs>
                    <a:gs pos="100000">
                      <a:schemeClr val="tx1"/>
                    </a:gs>
                  </a:gsLst>
                  <a:lin ang="5400000" scaled="1"/>
                </a:gradFill>
                <a:latin typeface="Segoe UI Semibold"/>
              </a:endParaRPr>
            </a:p>
            <a:p>
              <a:pPr lvl="0" defTabSz="932472" fontAlgn="base">
                <a:lnSpc>
                  <a:spcPct val="90000"/>
                </a:lnSpc>
                <a:spcBef>
                  <a:spcPct val="0"/>
                </a:spcBef>
                <a:spcAft>
                  <a:spcPts val="600"/>
                </a:spcAft>
                <a:defRPr/>
              </a:pPr>
              <a:r>
                <a:rPr lang="ja-JP" altLang="en-US" sz="1200" dirty="0">
                  <a:gradFill>
                    <a:gsLst>
                      <a:gs pos="0">
                        <a:schemeClr val="tx1"/>
                      </a:gs>
                      <a:gs pos="100000">
                        <a:schemeClr val="tx1"/>
                      </a:gs>
                    </a:gsLst>
                    <a:lin ang="5400000" scaled="1"/>
                  </a:gradFill>
                </a:rPr>
                <a:t>自然言語、画像など</a:t>
              </a:r>
              <a:endParaRPr lang="en-US" sz="1200" dirty="0">
                <a:gradFill>
                  <a:gsLst>
                    <a:gs pos="0">
                      <a:schemeClr val="tx1"/>
                    </a:gs>
                    <a:gs pos="100000">
                      <a:schemeClr val="tx1"/>
                    </a:gs>
                  </a:gsLst>
                  <a:lin ang="5400000" scaled="1"/>
                </a:gradFill>
              </a:endParaRPr>
            </a:p>
          </p:txBody>
        </p:sp>
        <p:sp>
          <p:nvSpPr>
            <p:cNvPr id="90" name="Rectangle 89">
              <a:extLst>
                <a:ext uri="{FF2B5EF4-FFF2-40B4-BE49-F238E27FC236}">
                  <a16:creationId xmlns:a16="http://schemas.microsoft.com/office/drawing/2014/main" id="{62C565C2-0A78-4050-8A45-7DCC849185E2}"/>
                </a:ext>
              </a:extLst>
            </p:cNvPr>
            <p:cNvSpPr/>
            <p:nvPr/>
          </p:nvSpPr>
          <p:spPr bwMode="auto">
            <a:xfrm>
              <a:off x="675908" y="2996904"/>
              <a:ext cx="1025922" cy="221599"/>
            </a:xfrm>
            <a:prstGeom prst="rect">
              <a:avLst/>
            </a:prstGeom>
            <a:no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defTabSz="838973" rtl="0" eaLnBrk="1" fontAlgn="base" latinLnBrk="0" hangingPunct="1">
                <a:lnSpc>
                  <a:spcPct val="90000"/>
                </a:lnSpc>
                <a:spcBef>
                  <a:spcPct val="0"/>
                </a:spcBef>
                <a:spcAft>
                  <a:spcPts val="600"/>
                </a:spcAft>
                <a:buClrTx/>
                <a:buSzTx/>
                <a:buFontTx/>
                <a:buNone/>
                <a:tabLst/>
                <a:defRPr/>
              </a:pPr>
              <a:r>
                <a:rPr kumimoji="0" lang="ja-JP" altLang="en-US" sz="1600" i="0" u="none" strike="noStrike" kern="1200" cap="none" spc="0" normalizeH="0" baseline="0" noProof="0" dirty="0">
                  <a:ln>
                    <a:noFill/>
                  </a:ln>
                  <a:gradFill>
                    <a:gsLst>
                      <a:gs pos="0">
                        <a:schemeClr val="tx1"/>
                      </a:gs>
                      <a:gs pos="100000">
                        <a:schemeClr val="tx1"/>
                      </a:gs>
                    </a:gsLst>
                    <a:lin ang="5400000" scaled="1"/>
                  </a:gradFill>
                  <a:effectLst/>
                  <a:uLnTx/>
                  <a:uFillTx/>
                  <a:latin typeface="Segoe UI Semibold"/>
                  <a:ea typeface="+mn-ea"/>
                  <a:cs typeface="+mn-cs"/>
                </a:rPr>
                <a:t>構造データ</a:t>
              </a:r>
              <a:endParaRPr kumimoji="0" lang="en-US" sz="1600" i="0" u="none" strike="noStrike" kern="1200" cap="none" spc="0" normalizeH="0" baseline="0" noProof="0" dirty="0">
                <a:ln>
                  <a:noFill/>
                </a:ln>
                <a:gradFill>
                  <a:gsLst>
                    <a:gs pos="0">
                      <a:schemeClr val="tx1"/>
                    </a:gs>
                    <a:gs pos="100000">
                      <a:schemeClr val="tx1"/>
                    </a:gs>
                  </a:gsLst>
                  <a:lin ang="5400000" scaled="1"/>
                </a:gradFill>
                <a:effectLst/>
                <a:uLnTx/>
                <a:uFillTx/>
                <a:latin typeface="Segoe UI Semibold"/>
                <a:ea typeface="+mn-ea"/>
                <a:cs typeface="+mn-cs"/>
              </a:endParaRPr>
            </a:p>
          </p:txBody>
        </p:sp>
        <p:grpSp>
          <p:nvGrpSpPr>
            <p:cNvPr id="11" name="Group 10">
              <a:extLst>
                <a:ext uri="{FF2B5EF4-FFF2-40B4-BE49-F238E27FC236}">
                  <a16:creationId xmlns:a16="http://schemas.microsoft.com/office/drawing/2014/main" id="{B3CE18D6-02E9-4649-AB43-73BF826FFA63}"/>
                </a:ext>
              </a:extLst>
            </p:cNvPr>
            <p:cNvGrpSpPr/>
            <p:nvPr/>
          </p:nvGrpSpPr>
          <p:grpSpPr>
            <a:xfrm>
              <a:off x="663744" y="2513628"/>
              <a:ext cx="1181400" cy="315509"/>
              <a:chOff x="644219" y="2321109"/>
              <a:chExt cx="1121270" cy="299450"/>
            </a:xfrm>
          </p:grpSpPr>
          <p:pic>
            <p:nvPicPr>
              <p:cNvPr id="47" name="Picture 46" descr="A picture containing clock, drawing&#10;&#10;Description automatically generated">
                <a:extLst>
                  <a:ext uri="{FF2B5EF4-FFF2-40B4-BE49-F238E27FC236}">
                    <a16:creationId xmlns:a16="http://schemas.microsoft.com/office/drawing/2014/main" id="{3108D290-B082-475E-BAEA-F26D18BF7B70}"/>
                  </a:ext>
                </a:extLst>
              </p:cNvPr>
              <p:cNvPicPr>
                <a:picLocks noChangeAspect="1"/>
              </p:cNvPicPr>
              <p:nvPr/>
            </p:nvPicPr>
            <p:blipFill>
              <a:blip r:embed="rId5"/>
              <a:stretch>
                <a:fillRect/>
              </a:stretch>
            </p:blipFill>
            <p:spPr>
              <a:xfrm>
                <a:off x="644219" y="2321109"/>
                <a:ext cx="270181" cy="299450"/>
              </a:xfrm>
              <a:prstGeom prst="rect">
                <a:avLst/>
              </a:prstGeom>
            </p:spPr>
          </p:pic>
          <p:pic>
            <p:nvPicPr>
              <p:cNvPr id="8" name="Graphic 7">
                <a:extLst>
                  <a:ext uri="{FF2B5EF4-FFF2-40B4-BE49-F238E27FC236}">
                    <a16:creationId xmlns:a16="http://schemas.microsoft.com/office/drawing/2014/main" id="{1604A635-A5F6-4CE7-9413-7B0C4EFF26F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495614" y="2335897"/>
                <a:ext cx="269875" cy="269875"/>
              </a:xfrm>
              <a:prstGeom prst="rect">
                <a:avLst/>
              </a:prstGeom>
            </p:spPr>
          </p:pic>
          <p:pic>
            <p:nvPicPr>
              <p:cNvPr id="10" name="Graphic 9">
                <a:extLst>
                  <a:ext uri="{FF2B5EF4-FFF2-40B4-BE49-F238E27FC236}">
                    <a16:creationId xmlns:a16="http://schemas.microsoft.com/office/drawing/2014/main" id="{EFF66ED7-5504-4183-A197-C527D3BF3DF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60545" y="2326372"/>
                <a:ext cx="288925" cy="288925"/>
              </a:xfrm>
              <a:prstGeom prst="rect">
                <a:avLst/>
              </a:prstGeom>
            </p:spPr>
          </p:pic>
        </p:grpSp>
        <p:sp>
          <p:nvSpPr>
            <p:cNvPr id="13" name="Rectangle 12">
              <a:extLst>
                <a:ext uri="{FF2B5EF4-FFF2-40B4-BE49-F238E27FC236}">
                  <a16:creationId xmlns:a16="http://schemas.microsoft.com/office/drawing/2014/main" id="{C3C51DC7-CA6A-481D-945F-F718AB9F6019}"/>
                </a:ext>
              </a:extLst>
            </p:cNvPr>
            <p:cNvSpPr/>
            <p:nvPr/>
          </p:nvSpPr>
          <p:spPr bwMode="auto">
            <a:xfrm flipH="1">
              <a:off x="2446016" y="3088202"/>
              <a:ext cx="158753" cy="1771650"/>
            </a:xfrm>
            <a:custGeom>
              <a:avLst/>
              <a:gdLst>
                <a:gd name="connsiteX0" fmla="*/ 0 w 364953"/>
                <a:gd name="connsiteY0" fmla="*/ 0 h 3239600"/>
                <a:gd name="connsiteX1" fmla="*/ 364953 w 364953"/>
                <a:gd name="connsiteY1" fmla="*/ 0 h 3239600"/>
                <a:gd name="connsiteX2" fmla="*/ 364953 w 364953"/>
                <a:gd name="connsiteY2" fmla="*/ 3239600 h 3239600"/>
                <a:gd name="connsiteX3" fmla="*/ 0 w 364953"/>
                <a:gd name="connsiteY3" fmla="*/ 3239600 h 3239600"/>
                <a:gd name="connsiteX4" fmla="*/ 0 w 364953"/>
                <a:gd name="connsiteY4" fmla="*/ 0 h 3239600"/>
                <a:gd name="connsiteX0" fmla="*/ 364953 w 456393"/>
                <a:gd name="connsiteY0" fmla="*/ 3239600 h 3331040"/>
                <a:gd name="connsiteX1" fmla="*/ 0 w 456393"/>
                <a:gd name="connsiteY1" fmla="*/ 3239600 h 3331040"/>
                <a:gd name="connsiteX2" fmla="*/ 0 w 456393"/>
                <a:gd name="connsiteY2" fmla="*/ 0 h 3331040"/>
                <a:gd name="connsiteX3" fmla="*/ 364953 w 456393"/>
                <a:gd name="connsiteY3" fmla="*/ 0 h 3331040"/>
                <a:gd name="connsiteX4" fmla="*/ 456393 w 456393"/>
                <a:gd name="connsiteY4" fmla="*/ 3331040 h 3331040"/>
                <a:gd name="connsiteX0" fmla="*/ 364953 w 364953"/>
                <a:gd name="connsiteY0" fmla="*/ 3239600 h 3239600"/>
                <a:gd name="connsiteX1" fmla="*/ 0 w 364953"/>
                <a:gd name="connsiteY1" fmla="*/ 3239600 h 3239600"/>
                <a:gd name="connsiteX2" fmla="*/ 0 w 364953"/>
                <a:gd name="connsiteY2" fmla="*/ 0 h 3239600"/>
                <a:gd name="connsiteX3" fmla="*/ 364953 w 364953"/>
                <a:gd name="connsiteY3" fmla="*/ 0 h 3239600"/>
              </a:gdLst>
              <a:ahLst/>
              <a:cxnLst>
                <a:cxn ang="0">
                  <a:pos x="connsiteX0" y="connsiteY0"/>
                </a:cxn>
                <a:cxn ang="0">
                  <a:pos x="connsiteX1" y="connsiteY1"/>
                </a:cxn>
                <a:cxn ang="0">
                  <a:pos x="connsiteX2" y="connsiteY2"/>
                </a:cxn>
                <a:cxn ang="0">
                  <a:pos x="connsiteX3" y="connsiteY3"/>
                </a:cxn>
              </a:cxnLst>
              <a:rect l="l" t="t" r="r" b="b"/>
              <a:pathLst>
                <a:path w="364953" h="3239600">
                  <a:moveTo>
                    <a:pt x="364953" y="3239600"/>
                  </a:moveTo>
                  <a:lnTo>
                    <a:pt x="0" y="3239600"/>
                  </a:lnTo>
                  <a:lnTo>
                    <a:pt x="0" y="0"/>
                  </a:lnTo>
                  <a:lnTo>
                    <a:pt x="364953" y="0"/>
                  </a:lnTo>
                </a:path>
              </a:pathLst>
            </a:custGeom>
            <a:ln w="12700">
              <a:solidFill>
                <a:schemeClr val="tx1"/>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15" name="Straight Connector 14">
              <a:extLst>
                <a:ext uri="{FF2B5EF4-FFF2-40B4-BE49-F238E27FC236}">
                  <a16:creationId xmlns:a16="http://schemas.microsoft.com/office/drawing/2014/main" id="{421EFC71-01B3-43F1-A4AC-4BF05636D3B9}"/>
                </a:ext>
              </a:extLst>
            </p:cNvPr>
            <p:cNvCxnSpPr>
              <a:cxnSpLocks/>
            </p:cNvCxnSpPr>
            <p:nvPr/>
          </p:nvCxnSpPr>
          <p:spPr>
            <a:xfrm>
              <a:off x="2604769" y="3974027"/>
              <a:ext cx="248445" cy="0"/>
            </a:xfrm>
            <a:prstGeom prst="line">
              <a:avLst/>
            </a:prstGeom>
            <a:ln w="12700">
              <a:solidFill>
                <a:schemeClr val="tx1"/>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04F1220B-3E82-41AE-998F-18037526F5A5}"/>
                </a:ext>
              </a:extLst>
            </p:cNvPr>
            <p:cNvSpPr/>
            <p:nvPr/>
          </p:nvSpPr>
          <p:spPr bwMode="auto">
            <a:xfrm rot="8100000">
              <a:off x="2747197" y="3929577"/>
              <a:ext cx="88900" cy="88900"/>
            </a:xfrm>
            <a:custGeom>
              <a:avLst/>
              <a:gdLst>
                <a:gd name="connsiteX0" fmla="*/ 0 w 215900"/>
                <a:gd name="connsiteY0" fmla="*/ 0 h 215900"/>
                <a:gd name="connsiteX1" fmla="*/ 215900 w 215900"/>
                <a:gd name="connsiteY1" fmla="*/ 0 h 215900"/>
                <a:gd name="connsiteX2" fmla="*/ 215900 w 215900"/>
                <a:gd name="connsiteY2" fmla="*/ 215900 h 215900"/>
                <a:gd name="connsiteX3" fmla="*/ 0 w 215900"/>
                <a:gd name="connsiteY3" fmla="*/ 215900 h 215900"/>
                <a:gd name="connsiteX4" fmla="*/ 0 w 215900"/>
                <a:gd name="connsiteY4" fmla="*/ 0 h 215900"/>
                <a:gd name="connsiteX0" fmla="*/ 215900 w 307340"/>
                <a:gd name="connsiteY0" fmla="*/ 215900 h 307340"/>
                <a:gd name="connsiteX1" fmla="*/ 0 w 307340"/>
                <a:gd name="connsiteY1" fmla="*/ 215900 h 307340"/>
                <a:gd name="connsiteX2" fmla="*/ 0 w 307340"/>
                <a:gd name="connsiteY2" fmla="*/ 0 h 307340"/>
                <a:gd name="connsiteX3" fmla="*/ 215900 w 307340"/>
                <a:gd name="connsiteY3" fmla="*/ 0 h 307340"/>
                <a:gd name="connsiteX4" fmla="*/ 307340 w 307340"/>
                <a:gd name="connsiteY4" fmla="*/ 307340 h 307340"/>
                <a:gd name="connsiteX0" fmla="*/ 215900 w 215900"/>
                <a:gd name="connsiteY0" fmla="*/ 215900 h 215900"/>
                <a:gd name="connsiteX1" fmla="*/ 0 w 215900"/>
                <a:gd name="connsiteY1" fmla="*/ 215900 h 215900"/>
                <a:gd name="connsiteX2" fmla="*/ 0 w 215900"/>
                <a:gd name="connsiteY2" fmla="*/ 0 h 215900"/>
                <a:gd name="connsiteX3" fmla="*/ 215900 w 215900"/>
                <a:gd name="connsiteY3" fmla="*/ 0 h 215900"/>
                <a:gd name="connsiteX0" fmla="*/ 0 w 215900"/>
                <a:gd name="connsiteY0" fmla="*/ 215900 h 215900"/>
                <a:gd name="connsiteX1" fmla="*/ 0 w 215900"/>
                <a:gd name="connsiteY1" fmla="*/ 0 h 215900"/>
                <a:gd name="connsiteX2" fmla="*/ 215900 w 215900"/>
                <a:gd name="connsiteY2" fmla="*/ 0 h 215900"/>
              </a:gdLst>
              <a:ahLst/>
              <a:cxnLst>
                <a:cxn ang="0">
                  <a:pos x="connsiteX0" y="connsiteY0"/>
                </a:cxn>
                <a:cxn ang="0">
                  <a:pos x="connsiteX1" y="connsiteY1"/>
                </a:cxn>
                <a:cxn ang="0">
                  <a:pos x="connsiteX2" y="connsiteY2"/>
                </a:cxn>
              </a:cxnLst>
              <a:rect l="l" t="t" r="r" b="b"/>
              <a:pathLst>
                <a:path w="215900" h="215900">
                  <a:moveTo>
                    <a:pt x="0" y="215900"/>
                  </a:moveTo>
                  <a:lnTo>
                    <a:pt x="0" y="0"/>
                  </a:lnTo>
                  <a:lnTo>
                    <a:pt x="215900" y="0"/>
                  </a:lnTo>
                </a:path>
              </a:pathLst>
            </a:custGeom>
            <a:ln w="12700">
              <a:solidFill>
                <a:schemeClr val="tx1"/>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gradFill>
                  <a:gsLst>
                    <a:gs pos="0">
                      <a:srgbClr val="FFFFFF"/>
                    </a:gs>
                    <a:gs pos="100000">
                      <a:srgbClr val="FFFFFF"/>
                    </a:gs>
                  </a:gsLst>
                  <a:lin ang="5400000" scaled="0"/>
                </a:gradFill>
                <a:cs typeface="Segoe UI" pitchFamily="34" charset="0"/>
              </a:endParaRPr>
            </a:p>
          </p:txBody>
        </p:sp>
        <p:grpSp>
          <p:nvGrpSpPr>
            <p:cNvPr id="27" name="Group 26">
              <a:extLst>
                <a:ext uri="{FF2B5EF4-FFF2-40B4-BE49-F238E27FC236}">
                  <a16:creationId xmlns:a16="http://schemas.microsoft.com/office/drawing/2014/main" id="{7DDEA71A-A82B-4DC0-92E8-021608A1CBCC}"/>
                </a:ext>
              </a:extLst>
            </p:cNvPr>
            <p:cNvGrpSpPr/>
            <p:nvPr/>
          </p:nvGrpSpPr>
          <p:grpSpPr>
            <a:xfrm>
              <a:off x="2952750" y="2141220"/>
              <a:ext cx="6207150" cy="3619502"/>
              <a:chOff x="2952750" y="2171701"/>
              <a:chExt cx="6207150" cy="3558539"/>
            </a:xfrm>
          </p:grpSpPr>
          <p:sp>
            <p:nvSpPr>
              <p:cNvPr id="37" name="Rectangle 36">
                <a:extLst>
                  <a:ext uri="{FF2B5EF4-FFF2-40B4-BE49-F238E27FC236}">
                    <a16:creationId xmlns:a16="http://schemas.microsoft.com/office/drawing/2014/main" id="{BA15A2C7-9B07-4266-9C2A-A0994348A720}"/>
                  </a:ext>
                </a:extLst>
              </p:cNvPr>
              <p:cNvSpPr/>
              <p:nvPr/>
            </p:nvSpPr>
            <p:spPr bwMode="auto">
              <a:xfrm>
                <a:off x="2952750" y="2171701"/>
                <a:ext cx="6207150" cy="3558539"/>
              </a:xfrm>
              <a:prstGeom prst="rect">
                <a:avLst/>
              </a:prstGeom>
              <a:solidFill>
                <a:schemeClr val="tx1">
                  <a:alpha val="10000"/>
                </a:schemeClr>
              </a:solidFill>
              <a:ln w="12700">
                <a:solidFill>
                  <a:schemeClr val="bg1">
                    <a:lumMod val="75000"/>
                    <a:lumOff val="2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22" name="Group 21">
                <a:extLst>
                  <a:ext uri="{FF2B5EF4-FFF2-40B4-BE49-F238E27FC236}">
                    <a16:creationId xmlns:a16="http://schemas.microsoft.com/office/drawing/2014/main" id="{E8862744-3CA4-4801-8C6E-D7AAE4EFFA85}"/>
                  </a:ext>
                </a:extLst>
              </p:cNvPr>
              <p:cNvGrpSpPr/>
              <p:nvPr/>
            </p:nvGrpSpPr>
            <p:grpSpPr>
              <a:xfrm>
                <a:off x="3113101" y="2270468"/>
                <a:ext cx="5888736" cy="946580"/>
                <a:chOff x="3113101" y="2331428"/>
                <a:chExt cx="5888736" cy="946580"/>
              </a:xfrm>
            </p:grpSpPr>
            <p:sp>
              <p:nvSpPr>
                <p:cNvPr id="92" name="Rectangle 91">
                  <a:extLst>
                    <a:ext uri="{FF2B5EF4-FFF2-40B4-BE49-F238E27FC236}">
                      <a16:creationId xmlns:a16="http://schemas.microsoft.com/office/drawing/2014/main" id="{68F1C8F3-7932-4A8C-A1A6-FECEABA9C90F}"/>
                    </a:ext>
                  </a:extLst>
                </p:cNvPr>
                <p:cNvSpPr/>
                <p:nvPr/>
              </p:nvSpPr>
              <p:spPr bwMode="auto">
                <a:xfrm>
                  <a:off x="3113101" y="2331428"/>
                  <a:ext cx="5886447" cy="48936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lang="ja-JP" altLang="en-US" sz="1400" dirty="0">
                      <a:gradFill>
                        <a:gsLst>
                          <a:gs pos="0">
                            <a:schemeClr val="tx1"/>
                          </a:gs>
                          <a:gs pos="100000">
                            <a:schemeClr val="tx1"/>
                          </a:gs>
                        </a:gsLst>
                        <a:lin ang="5400000" scaled="1"/>
                      </a:gradFill>
                      <a:latin typeface="Segoe UI Semibold"/>
                    </a:rPr>
                    <a:t>すべてのスキルレベルに</a:t>
                  </a:r>
                  <a:endParaRPr kumimoji="0" lang="en-US" sz="1400" b="0" i="0" u="none" strike="noStrike" kern="1200" cap="none" spc="0" normalizeH="0" baseline="0" noProof="0" dirty="0">
                    <a:ln>
                      <a:noFill/>
                    </a:ln>
                    <a:gradFill>
                      <a:gsLst>
                        <a:gs pos="0">
                          <a:schemeClr val="tx1"/>
                        </a:gs>
                        <a:gs pos="100000">
                          <a:schemeClr val="tx1"/>
                        </a:gs>
                      </a:gsLst>
                      <a:lin ang="5400000" scaled="1"/>
                    </a:gradFill>
                    <a:effectLst/>
                    <a:uLnTx/>
                    <a:uFillTx/>
                    <a:latin typeface="Segoe UI Semibold"/>
                    <a:ea typeface="+mn-ea"/>
                    <a:cs typeface="+mn-cs"/>
                  </a:endParaRPr>
                </a:p>
              </p:txBody>
            </p:sp>
            <p:grpSp>
              <p:nvGrpSpPr>
                <p:cNvPr id="19" name="Group 18">
                  <a:extLst>
                    <a:ext uri="{FF2B5EF4-FFF2-40B4-BE49-F238E27FC236}">
                      <a16:creationId xmlns:a16="http://schemas.microsoft.com/office/drawing/2014/main" id="{0F88B6E2-3A89-46B4-9B85-95A0766E4A65}"/>
                    </a:ext>
                  </a:extLst>
                </p:cNvPr>
                <p:cNvGrpSpPr/>
                <p:nvPr/>
              </p:nvGrpSpPr>
              <p:grpSpPr>
                <a:xfrm>
                  <a:off x="3113102" y="2816343"/>
                  <a:ext cx="5888735" cy="461665"/>
                  <a:chOff x="3113102" y="2779190"/>
                  <a:chExt cx="4397266" cy="461665"/>
                </a:xfrm>
              </p:grpSpPr>
              <p:sp>
                <p:nvSpPr>
                  <p:cNvPr id="94" name="Rectangle 93">
                    <a:extLst>
                      <a:ext uri="{FF2B5EF4-FFF2-40B4-BE49-F238E27FC236}">
                        <a16:creationId xmlns:a16="http://schemas.microsoft.com/office/drawing/2014/main" id="{C13C95E2-C64C-49C8-8A55-083664F2F128}"/>
                      </a:ext>
                    </a:extLst>
                  </p:cNvPr>
                  <p:cNvSpPr/>
                  <p:nvPr/>
                </p:nvSpPr>
                <p:spPr bwMode="auto">
                  <a:xfrm>
                    <a:off x="3113102" y="2779190"/>
                    <a:ext cx="1453315" cy="461665"/>
                  </a:xfrm>
                  <a:prstGeom prst="rect">
                    <a:avLst/>
                  </a:prstGeom>
                  <a:solidFill>
                    <a:schemeClr val="accent1"/>
                  </a:solid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0">
                              <a:schemeClr val="tx1"/>
                            </a:gs>
                            <a:gs pos="100000">
                              <a:schemeClr val="tx1"/>
                            </a:gs>
                          </a:gsLst>
                          <a:lin ang="5400000" scaled="1"/>
                        </a:gradFill>
                        <a:effectLst/>
                        <a:uLnTx/>
                        <a:uFillTx/>
                        <a:latin typeface="Segoe UI Semibold"/>
                        <a:ea typeface="+mn-ea"/>
                        <a:cs typeface="+mn-cs"/>
                      </a:rPr>
                      <a:t>Notebooks</a:t>
                    </a:r>
                  </a:p>
                </p:txBody>
              </p:sp>
              <p:sp>
                <p:nvSpPr>
                  <p:cNvPr id="95" name="Rectangle 94">
                    <a:extLst>
                      <a:ext uri="{FF2B5EF4-FFF2-40B4-BE49-F238E27FC236}">
                        <a16:creationId xmlns:a16="http://schemas.microsoft.com/office/drawing/2014/main" id="{CEE05C23-30ED-4A24-AFB6-B30B8B47B79A}"/>
                      </a:ext>
                    </a:extLst>
                  </p:cNvPr>
                  <p:cNvSpPr/>
                  <p:nvPr/>
                </p:nvSpPr>
                <p:spPr bwMode="auto">
                  <a:xfrm>
                    <a:off x="4585077" y="2779190"/>
                    <a:ext cx="1453315" cy="461665"/>
                  </a:xfrm>
                  <a:prstGeom prst="rect">
                    <a:avLst/>
                  </a:prstGeom>
                  <a:solidFill>
                    <a:schemeClr val="accent1"/>
                  </a:solid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0">
                              <a:schemeClr val="tx1"/>
                            </a:gs>
                            <a:gs pos="100000">
                              <a:schemeClr val="tx1"/>
                            </a:gs>
                          </a:gsLst>
                          <a:lin ang="5400000" scaled="1"/>
                        </a:gradFill>
                        <a:effectLst/>
                        <a:uLnTx/>
                        <a:uFillTx/>
                        <a:latin typeface="Segoe UI Semibold"/>
                        <a:ea typeface="+mn-ea"/>
                        <a:cs typeface="+mn-cs"/>
                      </a:rPr>
                      <a:t>Automated ML UX</a:t>
                    </a:r>
                  </a:p>
                </p:txBody>
              </p:sp>
              <p:sp>
                <p:nvSpPr>
                  <p:cNvPr id="96" name="Rectangle 95">
                    <a:extLst>
                      <a:ext uri="{FF2B5EF4-FFF2-40B4-BE49-F238E27FC236}">
                        <a16:creationId xmlns:a16="http://schemas.microsoft.com/office/drawing/2014/main" id="{7F4F49A1-D9BE-4874-9DED-CD6DBFBD984B}"/>
                      </a:ext>
                    </a:extLst>
                  </p:cNvPr>
                  <p:cNvSpPr/>
                  <p:nvPr/>
                </p:nvSpPr>
                <p:spPr bwMode="auto">
                  <a:xfrm>
                    <a:off x="6057053" y="2779190"/>
                    <a:ext cx="1453315" cy="461665"/>
                  </a:xfrm>
                  <a:prstGeom prst="rect">
                    <a:avLst/>
                  </a:prstGeom>
                  <a:solidFill>
                    <a:schemeClr val="accent1"/>
                  </a:solid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lang="en-US" sz="1200" dirty="0">
                        <a:gradFill>
                          <a:gsLst>
                            <a:gs pos="0">
                              <a:schemeClr val="tx1"/>
                            </a:gs>
                            <a:gs pos="100000">
                              <a:schemeClr val="tx1"/>
                            </a:gs>
                          </a:gsLst>
                          <a:lin ang="5400000" scaled="1"/>
                        </a:gradFill>
                        <a:latin typeface="Segoe UI Semibold"/>
                      </a:rPr>
                      <a:t>Designer</a:t>
                    </a:r>
                    <a:endParaRPr kumimoji="0" lang="en-US" sz="1200" b="0" i="0" u="none" strike="noStrike" kern="1200" cap="none" spc="0" normalizeH="0" baseline="0" noProof="0" dirty="0">
                      <a:ln>
                        <a:noFill/>
                      </a:ln>
                      <a:gradFill>
                        <a:gsLst>
                          <a:gs pos="0">
                            <a:schemeClr val="tx1"/>
                          </a:gs>
                          <a:gs pos="100000">
                            <a:schemeClr val="tx1"/>
                          </a:gs>
                        </a:gsLst>
                        <a:lin ang="5400000" scaled="1"/>
                      </a:gradFill>
                      <a:effectLst/>
                      <a:uLnTx/>
                      <a:uFillTx/>
                      <a:latin typeface="Segoe UI Semibold"/>
                      <a:ea typeface="+mn-ea"/>
                      <a:cs typeface="+mn-cs"/>
                    </a:endParaRPr>
                  </a:p>
                </p:txBody>
              </p:sp>
            </p:grpSp>
          </p:grpSp>
          <p:grpSp>
            <p:nvGrpSpPr>
              <p:cNvPr id="21" name="Group 20">
                <a:extLst>
                  <a:ext uri="{FF2B5EF4-FFF2-40B4-BE49-F238E27FC236}">
                    <a16:creationId xmlns:a16="http://schemas.microsoft.com/office/drawing/2014/main" id="{1DE8C0CB-C296-4619-8377-0474979CB5BA}"/>
                  </a:ext>
                </a:extLst>
              </p:cNvPr>
              <p:cNvGrpSpPr/>
              <p:nvPr/>
            </p:nvGrpSpPr>
            <p:grpSpPr>
              <a:xfrm>
                <a:off x="3113101" y="3427437"/>
                <a:ext cx="5886447" cy="954202"/>
                <a:chOff x="3113101" y="3595078"/>
                <a:chExt cx="5886447" cy="954202"/>
              </a:xfrm>
            </p:grpSpPr>
            <p:sp>
              <p:nvSpPr>
                <p:cNvPr id="99" name="Rectangle 98">
                  <a:extLst>
                    <a:ext uri="{FF2B5EF4-FFF2-40B4-BE49-F238E27FC236}">
                      <a16:creationId xmlns:a16="http://schemas.microsoft.com/office/drawing/2014/main" id="{B93496A6-6B54-4676-B337-A3FEEE14684F}"/>
                    </a:ext>
                  </a:extLst>
                </p:cNvPr>
                <p:cNvSpPr/>
                <p:nvPr/>
              </p:nvSpPr>
              <p:spPr bwMode="auto">
                <a:xfrm>
                  <a:off x="3113101" y="3595078"/>
                  <a:ext cx="5886447" cy="48936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gradFill>
                        <a:gsLst>
                          <a:gs pos="0">
                            <a:schemeClr val="tx1"/>
                          </a:gs>
                          <a:gs pos="100000">
                            <a:schemeClr val="tx1"/>
                          </a:gs>
                        </a:gsLst>
                        <a:lin ang="5400000" scaled="1"/>
                      </a:gradFill>
                      <a:effectLst/>
                      <a:uLnTx/>
                      <a:uFillTx/>
                      <a:latin typeface="Segoe UI Semibold"/>
                      <a:ea typeface="+mn-ea"/>
                      <a:cs typeface="+mn-cs"/>
                    </a:rPr>
                    <a:t>MLOPs</a:t>
                  </a:r>
                </a:p>
              </p:txBody>
            </p:sp>
            <p:grpSp>
              <p:nvGrpSpPr>
                <p:cNvPr id="100" name="Group 99">
                  <a:extLst>
                    <a:ext uri="{FF2B5EF4-FFF2-40B4-BE49-F238E27FC236}">
                      <a16:creationId xmlns:a16="http://schemas.microsoft.com/office/drawing/2014/main" id="{CBB4FCFE-62B9-46FC-A985-43E5E4998B7E}"/>
                    </a:ext>
                  </a:extLst>
                </p:cNvPr>
                <p:cNvGrpSpPr/>
                <p:nvPr/>
              </p:nvGrpSpPr>
              <p:grpSpPr>
                <a:xfrm>
                  <a:off x="3113102" y="4087615"/>
                  <a:ext cx="5886446" cy="461665"/>
                  <a:chOff x="2560634" y="3274962"/>
                  <a:chExt cx="7154865" cy="517043"/>
                </a:xfrm>
              </p:grpSpPr>
              <p:sp>
                <p:nvSpPr>
                  <p:cNvPr id="101" name="Rectangle 100">
                    <a:extLst>
                      <a:ext uri="{FF2B5EF4-FFF2-40B4-BE49-F238E27FC236}">
                        <a16:creationId xmlns:a16="http://schemas.microsoft.com/office/drawing/2014/main" id="{CF404602-1E7B-4523-9B69-07270C55D30C}"/>
                      </a:ext>
                    </a:extLst>
                  </p:cNvPr>
                  <p:cNvSpPr/>
                  <p:nvPr/>
                </p:nvSpPr>
                <p:spPr bwMode="auto">
                  <a:xfrm>
                    <a:off x="2560634" y="3274962"/>
                    <a:ext cx="1766477" cy="517043"/>
                  </a:xfrm>
                  <a:prstGeom prst="rect">
                    <a:avLst/>
                  </a:prstGeom>
                  <a:solidFill>
                    <a:schemeClr val="accent1"/>
                  </a:solid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ja-JP" altLang="en-US" sz="1200" b="0" i="0" u="none" strike="noStrike" kern="1200" cap="none" spc="0" normalizeH="0" baseline="0" noProof="0" dirty="0">
                        <a:ln>
                          <a:noFill/>
                        </a:ln>
                        <a:gradFill>
                          <a:gsLst>
                            <a:gs pos="0">
                              <a:schemeClr val="tx1"/>
                            </a:gs>
                            <a:gs pos="100000">
                              <a:schemeClr val="tx1"/>
                            </a:gs>
                          </a:gsLst>
                          <a:lin ang="5400000" scaled="1"/>
                        </a:gradFill>
                        <a:effectLst/>
                        <a:uLnTx/>
                        <a:uFillTx/>
                        <a:latin typeface="Segoe UI Semibold"/>
                        <a:ea typeface="+mn-ea"/>
                        <a:cs typeface="+mn-cs"/>
                      </a:rPr>
                      <a:t>再現性</a:t>
                    </a:r>
                    <a:endParaRPr kumimoji="0" lang="en-US" sz="1200" b="0" i="0" u="none" strike="noStrike" kern="1200" cap="none" spc="0" normalizeH="0" baseline="0" noProof="0" dirty="0">
                      <a:ln>
                        <a:noFill/>
                      </a:ln>
                      <a:gradFill>
                        <a:gsLst>
                          <a:gs pos="0">
                            <a:schemeClr val="tx1"/>
                          </a:gs>
                          <a:gs pos="100000">
                            <a:schemeClr val="tx1"/>
                          </a:gs>
                        </a:gsLst>
                        <a:lin ang="5400000" scaled="1"/>
                      </a:gradFill>
                      <a:effectLst/>
                      <a:uLnTx/>
                      <a:uFillTx/>
                      <a:latin typeface="Segoe UI Semibold"/>
                      <a:ea typeface="+mn-ea"/>
                      <a:cs typeface="+mn-cs"/>
                    </a:endParaRPr>
                  </a:p>
                </p:txBody>
              </p:sp>
              <p:sp>
                <p:nvSpPr>
                  <p:cNvPr id="102" name="Rectangle 101">
                    <a:extLst>
                      <a:ext uri="{FF2B5EF4-FFF2-40B4-BE49-F238E27FC236}">
                        <a16:creationId xmlns:a16="http://schemas.microsoft.com/office/drawing/2014/main" id="{ED1404D5-C79B-4D2F-8DE4-B11E09031387}"/>
                      </a:ext>
                    </a:extLst>
                  </p:cNvPr>
                  <p:cNvSpPr/>
                  <p:nvPr/>
                </p:nvSpPr>
                <p:spPr bwMode="auto">
                  <a:xfrm>
                    <a:off x="4356763" y="3274962"/>
                    <a:ext cx="1766477" cy="517043"/>
                  </a:xfrm>
                  <a:prstGeom prst="rect">
                    <a:avLst/>
                  </a:prstGeom>
                  <a:solidFill>
                    <a:schemeClr val="accent1"/>
                  </a:solid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ja-JP" altLang="en-US" sz="1200" b="0" i="0" u="none" strike="noStrike" kern="1200" cap="none" spc="0" normalizeH="0" baseline="0" noProof="0" dirty="0">
                        <a:ln>
                          <a:noFill/>
                        </a:ln>
                        <a:gradFill>
                          <a:gsLst>
                            <a:gs pos="0">
                              <a:schemeClr val="tx1"/>
                            </a:gs>
                            <a:gs pos="100000">
                              <a:schemeClr val="tx1"/>
                            </a:gs>
                          </a:gsLst>
                          <a:lin ang="5400000" scaled="1"/>
                        </a:gradFill>
                        <a:effectLst/>
                        <a:uLnTx/>
                        <a:uFillTx/>
                        <a:latin typeface="Segoe UI Semibold"/>
                        <a:ea typeface="+mn-ea"/>
                        <a:cs typeface="+mn-cs"/>
                      </a:rPr>
                      <a:t>自動化</a:t>
                    </a:r>
                    <a:endParaRPr kumimoji="0" lang="en-US" sz="1200" b="0" i="0" u="none" strike="noStrike" kern="1200" cap="none" spc="0" normalizeH="0" baseline="0" noProof="0" dirty="0">
                      <a:ln>
                        <a:noFill/>
                      </a:ln>
                      <a:gradFill>
                        <a:gsLst>
                          <a:gs pos="0">
                            <a:schemeClr val="tx1"/>
                          </a:gs>
                          <a:gs pos="100000">
                            <a:schemeClr val="tx1"/>
                          </a:gs>
                        </a:gsLst>
                        <a:lin ang="5400000" scaled="1"/>
                      </a:gradFill>
                      <a:effectLst/>
                      <a:uLnTx/>
                      <a:uFillTx/>
                      <a:latin typeface="Segoe UI Semibold"/>
                      <a:ea typeface="+mn-ea"/>
                      <a:cs typeface="+mn-cs"/>
                    </a:endParaRPr>
                  </a:p>
                </p:txBody>
              </p:sp>
              <p:sp>
                <p:nvSpPr>
                  <p:cNvPr id="103" name="Rectangle 102">
                    <a:extLst>
                      <a:ext uri="{FF2B5EF4-FFF2-40B4-BE49-F238E27FC236}">
                        <a16:creationId xmlns:a16="http://schemas.microsoft.com/office/drawing/2014/main" id="{54F33869-7894-4970-91D2-1EA50485F924}"/>
                      </a:ext>
                    </a:extLst>
                  </p:cNvPr>
                  <p:cNvSpPr/>
                  <p:nvPr/>
                </p:nvSpPr>
                <p:spPr bwMode="auto">
                  <a:xfrm>
                    <a:off x="6152892" y="3274962"/>
                    <a:ext cx="1766477" cy="517043"/>
                  </a:xfrm>
                  <a:prstGeom prst="rect">
                    <a:avLst/>
                  </a:prstGeom>
                  <a:solidFill>
                    <a:schemeClr val="accent1"/>
                  </a:solid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ja-JP" altLang="en-US" sz="1200" b="0" i="0" u="none" strike="noStrike" kern="1200" cap="none" spc="0" normalizeH="0" baseline="0" noProof="0" dirty="0">
                        <a:ln>
                          <a:noFill/>
                        </a:ln>
                        <a:gradFill>
                          <a:gsLst>
                            <a:gs pos="0">
                              <a:schemeClr val="tx1"/>
                            </a:gs>
                            <a:gs pos="100000">
                              <a:schemeClr val="tx1"/>
                            </a:gs>
                          </a:gsLst>
                          <a:lin ang="5400000" scaled="1"/>
                        </a:gradFill>
                        <a:effectLst/>
                        <a:uLnTx/>
                        <a:uFillTx/>
                        <a:latin typeface="Segoe UI Semibold"/>
                        <a:ea typeface="+mn-ea"/>
                        <a:cs typeface="+mn-cs"/>
                      </a:rPr>
                      <a:t>デプロイ</a:t>
                    </a:r>
                    <a:endParaRPr kumimoji="0" lang="en-US" sz="1200" b="0" i="0" u="none" strike="noStrike" kern="1200" cap="none" spc="0" normalizeH="0" baseline="0" noProof="0" dirty="0">
                      <a:ln>
                        <a:noFill/>
                      </a:ln>
                      <a:gradFill>
                        <a:gsLst>
                          <a:gs pos="0">
                            <a:schemeClr val="tx1"/>
                          </a:gs>
                          <a:gs pos="100000">
                            <a:schemeClr val="tx1"/>
                          </a:gs>
                        </a:gsLst>
                        <a:lin ang="5400000" scaled="1"/>
                      </a:gradFill>
                      <a:effectLst/>
                      <a:uLnTx/>
                      <a:uFillTx/>
                      <a:latin typeface="Segoe UI Semibold"/>
                      <a:ea typeface="+mn-ea"/>
                      <a:cs typeface="+mn-cs"/>
                    </a:endParaRPr>
                  </a:p>
                </p:txBody>
              </p:sp>
              <p:sp>
                <p:nvSpPr>
                  <p:cNvPr id="104" name="Rectangle 103">
                    <a:extLst>
                      <a:ext uri="{FF2B5EF4-FFF2-40B4-BE49-F238E27FC236}">
                        <a16:creationId xmlns:a16="http://schemas.microsoft.com/office/drawing/2014/main" id="{167FD1FD-0594-4CE7-9E01-3185D980DD57}"/>
                      </a:ext>
                    </a:extLst>
                  </p:cNvPr>
                  <p:cNvSpPr/>
                  <p:nvPr/>
                </p:nvSpPr>
                <p:spPr bwMode="auto">
                  <a:xfrm>
                    <a:off x="7949022" y="3274962"/>
                    <a:ext cx="1766477" cy="517043"/>
                  </a:xfrm>
                  <a:prstGeom prst="rect">
                    <a:avLst/>
                  </a:prstGeom>
                  <a:solidFill>
                    <a:schemeClr val="accent1"/>
                  </a:solid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ja-JP" altLang="en-US" sz="1200" b="0" i="0" u="none" strike="noStrike" kern="1200" cap="none" spc="0" normalizeH="0" baseline="0" noProof="0" dirty="0">
                        <a:ln>
                          <a:noFill/>
                        </a:ln>
                        <a:gradFill>
                          <a:gsLst>
                            <a:gs pos="0">
                              <a:schemeClr val="tx1"/>
                            </a:gs>
                            <a:gs pos="100000">
                              <a:schemeClr val="tx1"/>
                            </a:gs>
                          </a:gsLst>
                          <a:lin ang="5400000" scaled="1"/>
                        </a:gradFill>
                        <a:effectLst/>
                        <a:uLnTx/>
                        <a:uFillTx/>
                        <a:latin typeface="Segoe UI Semibold"/>
                        <a:ea typeface="+mn-ea"/>
                        <a:cs typeface="+mn-cs"/>
                      </a:rPr>
                      <a:t>再学習</a:t>
                    </a:r>
                    <a:endParaRPr kumimoji="0" lang="en-US" sz="1200" b="0" i="0" u="none" strike="noStrike" kern="1200" cap="none" spc="0" normalizeH="0" baseline="0" noProof="0" dirty="0">
                      <a:ln>
                        <a:noFill/>
                      </a:ln>
                      <a:gradFill>
                        <a:gsLst>
                          <a:gs pos="0">
                            <a:schemeClr val="tx1"/>
                          </a:gs>
                          <a:gs pos="100000">
                            <a:schemeClr val="tx1"/>
                          </a:gs>
                        </a:gsLst>
                        <a:lin ang="5400000" scaled="1"/>
                      </a:gradFill>
                      <a:effectLst/>
                      <a:uLnTx/>
                      <a:uFillTx/>
                      <a:latin typeface="Segoe UI Semibold"/>
                      <a:ea typeface="+mn-ea"/>
                      <a:cs typeface="+mn-cs"/>
                    </a:endParaRPr>
                  </a:p>
                </p:txBody>
              </p:sp>
            </p:grpSp>
          </p:grpSp>
          <p:grpSp>
            <p:nvGrpSpPr>
              <p:cNvPr id="20" name="Group 19">
                <a:extLst>
                  <a:ext uri="{FF2B5EF4-FFF2-40B4-BE49-F238E27FC236}">
                    <a16:creationId xmlns:a16="http://schemas.microsoft.com/office/drawing/2014/main" id="{F6B34D7D-07AB-4B79-BF07-9C5702451023}"/>
                  </a:ext>
                </a:extLst>
              </p:cNvPr>
              <p:cNvGrpSpPr/>
              <p:nvPr/>
            </p:nvGrpSpPr>
            <p:grpSpPr>
              <a:xfrm>
                <a:off x="3113101" y="4592028"/>
                <a:ext cx="5888736" cy="901809"/>
                <a:chOff x="3113101" y="4858728"/>
                <a:chExt cx="5888736" cy="901809"/>
              </a:xfrm>
            </p:grpSpPr>
            <p:sp>
              <p:nvSpPr>
                <p:cNvPr id="106" name="Rectangle 105">
                  <a:extLst>
                    <a:ext uri="{FF2B5EF4-FFF2-40B4-BE49-F238E27FC236}">
                      <a16:creationId xmlns:a16="http://schemas.microsoft.com/office/drawing/2014/main" id="{C4C68CF0-EE9E-45DE-B0A4-8896B0E8B26F}"/>
                    </a:ext>
                  </a:extLst>
                </p:cNvPr>
                <p:cNvSpPr/>
                <p:nvPr/>
              </p:nvSpPr>
              <p:spPr bwMode="auto">
                <a:xfrm>
                  <a:off x="3113101" y="4858728"/>
                  <a:ext cx="5886447" cy="48936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ja-JP" altLang="en-US" sz="1400" b="0" i="0" u="none" strike="noStrike" kern="1200" cap="none" spc="0" normalizeH="0" baseline="0" noProof="0" dirty="0">
                      <a:ln>
                        <a:noFill/>
                      </a:ln>
                      <a:gradFill>
                        <a:gsLst>
                          <a:gs pos="0">
                            <a:schemeClr val="tx1"/>
                          </a:gs>
                          <a:gs pos="100000">
                            <a:schemeClr val="tx1"/>
                          </a:gs>
                        </a:gsLst>
                        <a:lin ang="5400000" scaled="1"/>
                      </a:gradFill>
                      <a:effectLst/>
                      <a:uLnTx/>
                      <a:uFillTx/>
                      <a:latin typeface="Segoe UI Semibold"/>
                      <a:ea typeface="+mn-ea"/>
                      <a:cs typeface="+mn-cs"/>
                    </a:rPr>
                    <a:t>パワフルな計算能力</a:t>
                  </a:r>
                  <a:endParaRPr kumimoji="0" lang="en-US" sz="1400" b="0" i="0" u="none" strike="noStrike" kern="1200" cap="none" spc="0" normalizeH="0" baseline="0" noProof="0" dirty="0">
                    <a:ln>
                      <a:noFill/>
                    </a:ln>
                    <a:gradFill>
                      <a:gsLst>
                        <a:gs pos="0">
                          <a:schemeClr val="tx1"/>
                        </a:gs>
                        <a:gs pos="100000">
                          <a:schemeClr val="tx1"/>
                        </a:gs>
                      </a:gsLst>
                      <a:lin ang="5400000" scaled="1"/>
                    </a:gradFill>
                    <a:effectLst/>
                    <a:uLnTx/>
                    <a:uFillTx/>
                    <a:latin typeface="Segoe UI Semibold"/>
                    <a:ea typeface="+mn-ea"/>
                    <a:cs typeface="+mn-cs"/>
                  </a:endParaRPr>
                </a:p>
              </p:txBody>
            </p:sp>
            <p:grpSp>
              <p:nvGrpSpPr>
                <p:cNvPr id="107" name="Group 106">
                  <a:extLst>
                    <a:ext uri="{FF2B5EF4-FFF2-40B4-BE49-F238E27FC236}">
                      <a16:creationId xmlns:a16="http://schemas.microsoft.com/office/drawing/2014/main" id="{49E032AE-9A50-497D-9E79-5016510FA949}"/>
                    </a:ext>
                  </a:extLst>
                </p:cNvPr>
                <p:cNvGrpSpPr/>
                <p:nvPr/>
              </p:nvGrpSpPr>
              <p:grpSpPr>
                <a:xfrm>
                  <a:off x="3113101" y="5298872"/>
                  <a:ext cx="5888736" cy="461665"/>
                  <a:chOff x="2560634" y="3274962"/>
                  <a:chExt cx="3548144" cy="517043"/>
                </a:xfrm>
              </p:grpSpPr>
              <p:sp>
                <p:nvSpPr>
                  <p:cNvPr id="108" name="Rectangle 107">
                    <a:extLst>
                      <a:ext uri="{FF2B5EF4-FFF2-40B4-BE49-F238E27FC236}">
                        <a16:creationId xmlns:a16="http://schemas.microsoft.com/office/drawing/2014/main" id="{8FDB0EF9-B169-4BB2-BE68-40E0412B364B}"/>
                      </a:ext>
                    </a:extLst>
                  </p:cNvPr>
                  <p:cNvSpPr/>
                  <p:nvPr/>
                </p:nvSpPr>
                <p:spPr bwMode="auto">
                  <a:xfrm>
                    <a:off x="2560634" y="3274962"/>
                    <a:ext cx="1766477" cy="517043"/>
                  </a:xfrm>
                  <a:prstGeom prst="rect">
                    <a:avLst/>
                  </a:prstGeom>
                  <a:solidFill>
                    <a:schemeClr val="accent1"/>
                  </a:solid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0">
                              <a:schemeClr val="tx1"/>
                            </a:gs>
                            <a:gs pos="100000">
                              <a:schemeClr val="tx1"/>
                            </a:gs>
                          </a:gsLst>
                          <a:lin ang="5400000" scaled="1"/>
                        </a:gradFill>
                        <a:effectLst/>
                        <a:uLnTx/>
                        <a:uFillTx/>
                        <a:latin typeface="Segoe UI Semibold"/>
                        <a:ea typeface="+mn-ea"/>
                        <a:cs typeface="+mn-cs"/>
                      </a:rPr>
                      <a:t>CPU, GPU, FPGAs</a:t>
                    </a:r>
                  </a:p>
                </p:txBody>
              </p:sp>
              <p:sp>
                <p:nvSpPr>
                  <p:cNvPr id="109" name="Rectangle 108">
                    <a:extLst>
                      <a:ext uri="{FF2B5EF4-FFF2-40B4-BE49-F238E27FC236}">
                        <a16:creationId xmlns:a16="http://schemas.microsoft.com/office/drawing/2014/main" id="{2AAECA3F-ECBC-45B5-89EC-F6093C4871AE}"/>
                      </a:ext>
                    </a:extLst>
                  </p:cNvPr>
                  <p:cNvSpPr/>
                  <p:nvPr/>
                </p:nvSpPr>
                <p:spPr bwMode="auto">
                  <a:xfrm>
                    <a:off x="4342301" y="3274962"/>
                    <a:ext cx="1766477" cy="517043"/>
                  </a:xfrm>
                  <a:prstGeom prst="rect">
                    <a:avLst/>
                  </a:prstGeom>
                  <a:solidFill>
                    <a:schemeClr val="accent1"/>
                  </a:solid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0">
                              <a:schemeClr val="tx1"/>
                            </a:gs>
                            <a:gs pos="100000">
                              <a:schemeClr val="tx1"/>
                            </a:gs>
                          </a:gsLst>
                          <a:lin ang="5400000" scaled="1"/>
                        </a:gradFill>
                        <a:effectLst/>
                        <a:uLnTx/>
                        <a:uFillTx/>
                        <a:latin typeface="Segoe UI Semibold"/>
                        <a:ea typeface="+mn-ea"/>
                        <a:cs typeface="+mn-cs"/>
                      </a:rPr>
                      <a:t>IoT Edge</a:t>
                    </a:r>
                  </a:p>
                </p:txBody>
              </p:sp>
            </p:grpSp>
          </p:grpSp>
        </p:grpSp>
        <p:sp>
          <p:nvSpPr>
            <p:cNvPr id="130" name="Rectangle 129">
              <a:extLst>
                <a:ext uri="{FF2B5EF4-FFF2-40B4-BE49-F238E27FC236}">
                  <a16:creationId xmlns:a16="http://schemas.microsoft.com/office/drawing/2014/main" id="{33F8DA9D-F155-4218-B646-FF02B11149A0}"/>
                </a:ext>
              </a:extLst>
            </p:cNvPr>
            <p:cNvSpPr/>
            <p:nvPr/>
          </p:nvSpPr>
          <p:spPr bwMode="auto">
            <a:xfrm>
              <a:off x="9535572" y="2919960"/>
              <a:ext cx="1749582" cy="707886"/>
            </a:xfrm>
            <a:prstGeom prst="rect">
              <a:avLst/>
            </a:prstGeom>
            <a:no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defTabSz="838973" rtl="0" eaLnBrk="1" fontAlgn="base" latinLnBrk="0" hangingPunct="1">
                <a:lnSpc>
                  <a:spcPct val="90000"/>
                </a:lnSpc>
                <a:spcBef>
                  <a:spcPct val="0"/>
                </a:spcBef>
                <a:spcAft>
                  <a:spcPts val="600"/>
                </a:spcAft>
                <a:buClrTx/>
                <a:buSzTx/>
                <a:buFontTx/>
                <a:buNone/>
                <a:tabLst/>
                <a:defRPr/>
              </a:pPr>
              <a:r>
                <a:rPr kumimoji="0" lang="en-US" sz="1600" i="0" u="none" strike="noStrike" kern="1200" cap="none" spc="0" normalizeH="0" baseline="0" noProof="0" dirty="0">
                  <a:ln>
                    <a:noFill/>
                  </a:ln>
                  <a:gradFill>
                    <a:gsLst>
                      <a:gs pos="0">
                        <a:schemeClr val="tx1"/>
                      </a:gs>
                      <a:gs pos="100000">
                        <a:schemeClr val="tx1"/>
                      </a:gs>
                    </a:gsLst>
                    <a:lin ang="5400000" scaled="1"/>
                  </a:gradFill>
                  <a:effectLst/>
                  <a:uLnTx/>
                  <a:uFillTx/>
                  <a:latin typeface="Segoe UI Semibold"/>
                  <a:ea typeface="+mn-ea"/>
                  <a:cs typeface="+mn-cs"/>
                </a:rPr>
                <a:t>Apps</a:t>
              </a:r>
            </a:p>
            <a:p>
              <a:pPr marL="0" marR="0" lvl="0" indent="0" defTabSz="838973" rtl="0" eaLnBrk="1" fontAlgn="base" latinLnBrk="0" hangingPunct="1">
                <a:lnSpc>
                  <a:spcPct val="90000"/>
                </a:lnSpc>
                <a:spcBef>
                  <a:spcPct val="0"/>
                </a:spcBef>
                <a:spcAft>
                  <a:spcPts val="600"/>
                </a:spcAft>
                <a:buClrTx/>
                <a:buSzTx/>
                <a:buFontTx/>
                <a:buNone/>
                <a:tabLst/>
                <a:defRPr/>
              </a:pPr>
              <a:r>
                <a:rPr lang="en-US" sz="1200" dirty="0">
                  <a:gradFill>
                    <a:gsLst>
                      <a:gs pos="0">
                        <a:schemeClr val="tx1"/>
                      </a:gs>
                      <a:gs pos="100000">
                        <a:schemeClr val="tx1"/>
                      </a:gs>
                    </a:gsLst>
                    <a:lin ang="5400000" scaled="1"/>
                  </a:gradFill>
                </a:rPr>
                <a:t>Models: AKS</a:t>
              </a:r>
            </a:p>
            <a:p>
              <a:pPr marL="0" marR="0" lvl="0" indent="0" defTabSz="838973" rtl="0" eaLnBrk="1" fontAlgn="base" latinLnBrk="0" hangingPunct="1">
                <a:lnSpc>
                  <a:spcPct val="90000"/>
                </a:lnSpc>
                <a:spcBef>
                  <a:spcPct val="0"/>
                </a:spcBef>
                <a:spcAft>
                  <a:spcPts val="600"/>
                </a:spcAft>
                <a:buClrTx/>
                <a:buSzTx/>
                <a:buFontTx/>
                <a:buNone/>
                <a:tabLst/>
                <a:defRPr/>
              </a:pPr>
              <a:r>
                <a:rPr lang="en-US" sz="1200" dirty="0">
                  <a:gradFill>
                    <a:gsLst>
                      <a:gs pos="0">
                        <a:schemeClr val="tx1"/>
                      </a:gs>
                      <a:gs pos="100000">
                        <a:schemeClr val="tx1"/>
                      </a:gs>
                    </a:gsLst>
                    <a:lin ang="5400000" scaled="1"/>
                  </a:gradFill>
                </a:rPr>
                <a:t>Batch predictions: SQL DB</a:t>
              </a:r>
            </a:p>
          </p:txBody>
        </p:sp>
        <p:sp>
          <p:nvSpPr>
            <p:cNvPr id="131" name="Rectangle 130">
              <a:extLst>
                <a:ext uri="{FF2B5EF4-FFF2-40B4-BE49-F238E27FC236}">
                  <a16:creationId xmlns:a16="http://schemas.microsoft.com/office/drawing/2014/main" id="{4BCE55D4-705D-442E-BCC7-E6D3FBB63B6E}"/>
                </a:ext>
              </a:extLst>
            </p:cNvPr>
            <p:cNvSpPr/>
            <p:nvPr/>
          </p:nvSpPr>
          <p:spPr bwMode="auto">
            <a:xfrm>
              <a:off x="9588912" y="4752025"/>
              <a:ext cx="834074" cy="464743"/>
            </a:xfrm>
            <a:prstGeom prst="rect">
              <a:avLst/>
            </a:prstGeom>
            <a:no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defTabSz="838973" rtl="0" eaLnBrk="1" fontAlgn="base" latinLnBrk="0" hangingPunct="1">
                <a:lnSpc>
                  <a:spcPct val="90000"/>
                </a:lnSpc>
                <a:spcBef>
                  <a:spcPct val="0"/>
                </a:spcBef>
                <a:spcAft>
                  <a:spcPts val="600"/>
                </a:spcAft>
                <a:buClrTx/>
                <a:buSzTx/>
                <a:buFontTx/>
                <a:buNone/>
                <a:tabLst/>
                <a:defRPr/>
              </a:pPr>
              <a:r>
                <a:rPr kumimoji="0" lang="en-US" sz="1600" i="0" u="none" strike="noStrike" kern="1200" cap="none" spc="0" normalizeH="0" baseline="0" noProof="0">
                  <a:ln>
                    <a:noFill/>
                  </a:ln>
                  <a:gradFill>
                    <a:gsLst>
                      <a:gs pos="0">
                        <a:schemeClr val="tx1"/>
                      </a:gs>
                      <a:gs pos="100000">
                        <a:schemeClr val="tx1"/>
                      </a:gs>
                    </a:gsLst>
                    <a:lin ang="5400000" scaled="1"/>
                  </a:gradFill>
                  <a:effectLst/>
                  <a:uLnTx/>
                  <a:uFillTx/>
                  <a:latin typeface="Segoe UI Semibold"/>
                  <a:ea typeface="+mn-ea"/>
                  <a:cs typeface="+mn-cs"/>
                </a:rPr>
                <a:t>Analytics</a:t>
              </a:r>
            </a:p>
            <a:p>
              <a:pPr marL="0" marR="0" lvl="0" indent="0" defTabSz="838973" rtl="0" eaLnBrk="1" fontAlgn="base" latinLnBrk="0" hangingPunct="1">
                <a:lnSpc>
                  <a:spcPct val="90000"/>
                </a:lnSpc>
                <a:spcBef>
                  <a:spcPct val="0"/>
                </a:spcBef>
                <a:spcAft>
                  <a:spcPts val="600"/>
                </a:spcAft>
                <a:buClrTx/>
                <a:buSzTx/>
                <a:buFontTx/>
                <a:buNone/>
                <a:tabLst/>
                <a:defRPr/>
              </a:pPr>
              <a:r>
                <a:rPr lang="en-US" sz="1200">
                  <a:gradFill>
                    <a:gsLst>
                      <a:gs pos="0">
                        <a:schemeClr val="tx1"/>
                      </a:gs>
                      <a:gs pos="100000">
                        <a:schemeClr val="tx1"/>
                      </a:gs>
                    </a:gsLst>
                    <a:lin ang="5400000" scaled="1"/>
                  </a:gradFill>
                </a:rPr>
                <a:t>Azure Arc</a:t>
              </a:r>
            </a:p>
          </p:txBody>
        </p:sp>
        <p:grpSp>
          <p:nvGrpSpPr>
            <p:cNvPr id="28" name="Group 27">
              <a:extLst>
                <a:ext uri="{FF2B5EF4-FFF2-40B4-BE49-F238E27FC236}">
                  <a16:creationId xmlns:a16="http://schemas.microsoft.com/office/drawing/2014/main" id="{BCA99417-8A1F-4CB6-B151-8470960E992A}"/>
                </a:ext>
              </a:extLst>
            </p:cNvPr>
            <p:cNvGrpSpPr/>
            <p:nvPr/>
          </p:nvGrpSpPr>
          <p:grpSpPr>
            <a:xfrm>
              <a:off x="9173209" y="2977077"/>
              <a:ext cx="248445" cy="88900"/>
              <a:chOff x="9173209" y="2916117"/>
              <a:chExt cx="248445" cy="88900"/>
            </a:xfrm>
          </p:grpSpPr>
          <p:cxnSp>
            <p:nvCxnSpPr>
              <p:cNvPr id="132" name="Straight Connector 131">
                <a:extLst>
                  <a:ext uri="{FF2B5EF4-FFF2-40B4-BE49-F238E27FC236}">
                    <a16:creationId xmlns:a16="http://schemas.microsoft.com/office/drawing/2014/main" id="{5459E85C-301B-43AC-9ED9-B14D7F1A84CC}"/>
                  </a:ext>
                </a:extLst>
              </p:cNvPr>
              <p:cNvCxnSpPr>
                <a:cxnSpLocks/>
              </p:cNvCxnSpPr>
              <p:nvPr/>
            </p:nvCxnSpPr>
            <p:spPr>
              <a:xfrm>
                <a:off x="9173209" y="2960567"/>
                <a:ext cx="248445" cy="0"/>
              </a:xfrm>
              <a:prstGeom prst="line">
                <a:avLst/>
              </a:prstGeom>
              <a:ln w="12700">
                <a:solidFill>
                  <a:schemeClr val="tx1"/>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33" name="Rectangle 15">
                <a:extLst>
                  <a:ext uri="{FF2B5EF4-FFF2-40B4-BE49-F238E27FC236}">
                    <a16:creationId xmlns:a16="http://schemas.microsoft.com/office/drawing/2014/main" id="{178EE801-FFEC-4141-9D1B-A59C05823E6F}"/>
                  </a:ext>
                </a:extLst>
              </p:cNvPr>
              <p:cNvSpPr/>
              <p:nvPr/>
            </p:nvSpPr>
            <p:spPr bwMode="auto">
              <a:xfrm rot="8100000">
                <a:off x="9315637" y="2916117"/>
                <a:ext cx="88900" cy="88900"/>
              </a:xfrm>
              <a:custGeom>
                <a:avLst/>
                <a:gdLst>
                  <a:gd name="connsiteX0" fmla="*/ 0 w 215900"/>
                  <a:gd name="connsiteY0" fmla="*/ 0 h 215900"/>
                  <a:gd name="connsiteX1" fmla="*/ 215900 w 215900"/>
                  <a:gd name="connsiteY1" fmla="*/ 0 h 215900"/>
                  <a:gd name="connsiteX2" fmla="*/ 215900 w 215900"/>
                  <a:gd name="connsiteY2" fmla="*/ 215900 h 215900"/>
                  <a:gd name="connsiteX3" fmla="*/ 0 w 215900"/>
                  <a:gd name="connsiteY3" fmla="*/ 215900 h 215900"/>
                  <a:gd name="connsiteX4" fmla="*/ 0 w 215900"/>
                  <a:gd name="connsiteY4" fmla="*/ 0 h 215900"/>
                  <a:gd name="connsiteX0" fmla="*/ 215900 w 307340"/>
                  <a:gd name="connsiteY0" fmla="*/ 215900 h 307340"/>
                  <a:gd name="connsiteX1" fmla="*/ 0 w 307340"/>
                  <a:gd name="connsiteY1" fmla="*/ 215900 h 307340"/>
                  <a:gd name="connsiteX2" fmla="*/ 0 w 307340"/>
                  <a:gd name="connsiteY2" fmla="*/ 0 h 307340"/>
                  <a:gd name="connsiteX3" fmla="*/ 215900 w 307340"/>
                  <a:gd name="connsiteY3" fmla="*/ 0 h 307340"/>
                  <a:gd name="connsiteX4" fmla="*/ 307340 w 307340"/>
                  <a:gd name="connsiteY4" fmla="*/ 307340 h 307340"/>
                  <a:gd name="connsiteX0" fmla="*/ 215900 w 215900"/>
                  <a:gd name="connsiteY0" fmla="*/ 215900 h 215900"/>
                  <a:gd name="connsiteX1" fmla="*/ 0 w 215900"/>
                  <a:gd name="connsiteY1" fmla="*/ 215900 h 215900"/>
                  <a:gd name="connsiteX2" fmla="*/ 0 w 215900"/>
                  <a:gd name="connsiteY2" fmla="*/ 0 h 215900"/>
                  <a:gd name="connsiteX3" fmla="*/ 215900 w 215900"/>
                  <a:gd name="connsiteY3" fmla="*/ 0 h 215900"/>
                  <a:gd name="connsiteX0" fmla="*/ 0 w 215900"/>
                  <a:gd name="connsiteY0" fmla="*/ 215900 h 215900"/>
                  <a:gd name="connsiteX1" fmla="*/ 0 w 215900"/>
                  <a:gd name="connsiteY1" fmla="*/ 0 h 215900"/>
                  <a:gd name="connsiteX2" fmla="*/ 215900 w 215900"/>
                  <a:gd name="connsiteY2" fmla="*/ 0 h 215900"/>
                </a:gdLst>
                <a:ahLst/>
                <a:cxnLst>
                  <a:cxn ang="0">
                    <a:pos x="connsiteX0" y="connsiteY0"/>
                  </a:cxn>
                  <a:cxn ang="0">
                    <a:pos x="connsiteX1" y="connsiteY1"/>
                  </a:cxn>
                  <a:cxn ang="0">
                    <a:pos x="connsiteX2" y="connsiteY2"/>
                  </a:cxn>
                </a:cxnLst>
                <a:rect l="l" t="t" r="r" b="b"/>
                <a:pathLst>
                  <a:path w="215900" h="215900">
                    <a:moveTo>
                      <a:pt x="0" y="215900"/>
                    </a:moveTo>
                    <a:lnTo>
                      <a:pt x="0" y="0"/>
                    </a:lnTo>
                    <a:lnTo>
                      <a:pt x="215900" y="0"/>
                    </a:lnTo>
                  </a:path>
                </a:pathLst>
              </a:custGeom>
              <a:ln w="12700">
                <a:solidFill>
                  <a:schemeClr val="tx1"/>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gradFill>
                    <a:gsLst>
                      <a:gs pos="0">
                        <a:srgbClr val="FFFFFF"/>
                      </a:gs>
                      <a:gs pos="100000">
                        <a:srgbClr val="FFFFFF"/>
                      </a:gs>
                    </a:gsLst>
                    <a:lin ang="5400000" scaled="0"/>
                  </a:gradFill>
                  <a:cs typeface="Segoe UI" pitchFamily="34" charset="0"/>
                </a:endParaRPr>
              </a:p>
            </p:txBody>
          </p:sp>
        </p:grpSp>
        <p:grpSp>
          <p:nvGrpSpPr>
            <p:cNvPr id="134" name="Group 133">
              <a:extLst>
                <a:ext uri="{FF2B5EF4-FFF2-40B4-BE49-F238E27FC236}">
                  <a16:creationId xmlns:a16="http://schemas.microsoft.com/office/drawing/2014/main" id="{3FE41253-B80F-4539-982E-C235D23F914B}"/>
                </a:ext>
              </a:extLst>
            </p:cNvPr>
            <p:cNvGrpSpPr/>
            <p:nvPr/>
          </p:nvGrpSpPr>
          <p:grpSpPr>
            <a:xfrm>
              <a:off x="9173209" y="4821117"/>
              <a:ext cx="248445" cy="88900"/>
              <a:chOff x="9173209" y="2916117"/>
              <a:chExt cx="248445" cy="88900"/>
            </a:xfrm>
          </p:grpSpPr>
          <p:cxnSp>
            <p:nvCxnSpPr>
              <p:cNvPr id="135" name="Straight Connector 134">
                <a:extLst>
                  <a:ext uri="{FF2B5EF4-FFF2-40B4-BE49-F238E27FC236}">
                    <a16:creationId xmlns:a16="http://schemas.microsoft.com/office/drawing/2014/main" id="{10A83A05-7D03-4A1E-A58E-167D100BE888}"/>
                  </a:ext>
                </a:extLst>
              </p:cNvPr>
              <p:cNvCxnSpPr>
                <a:cxnSpLocks/>
              </p:cNvCxnSpPr>
              <p:nvPr/>
            </p:nvCxnSpPr>
            <p:spPr>
              <a:xfrm>
                <a:off x="9173209" y="2960567"/>
                <a:ext cx="248445" cy="0"/>
              </a:xfrm>
              <a:prstGeom prst="line">
                <a:avLst/>
              </a:prstGeom>
              <a:ln w="12700">
                <a:solidFill>
                  <a:schemeClr val="tx1"/>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36" name="Rectangle 15">
                <a:extLst>
                  <a:ext uri="{FF2B5EF4-FFF2-40B4-BE49-F238E27FC236}">
                    <a16:creationId xmlns:a16="http://schemas.microsoft.com/office/drawing/2014/main" id="{A5E29B14-C2E8-40D0-9E8C-524B96717F7E}"/>
                  </a:ext>
                </a:extLst>
              </p:cNvPr>
              <p:cNvSpPr/>
              <p:nvPr/>
            </p:nvSpPr>
            <p:spPr bwMode="auto">
              <a:xfrm rot="8100000">
                <a:off x="9315637" y="2916117"/>
                <a:ext cx="88900" cy="88900"/>
              </a:xfrm>
              <a:custGeom>
                <a:avLst/>
                <a:gdLst>
                  <a:gd name="connsiteX0" fmla="*/ 0 w 215900"/>
                  <a:gd name="connsiteY0" fmla="*/ 0 h 215900"/>
                  <a:gd name="connsiteX1" fmla="*/ 215900 w 215900"/>
                  <a:gd name="connsiteY1" fmla="*/ 0 h 215900"/>
                  <a:gd name="connsiteX2" fmla="*/ 215900 w 215900"/>
                  <a:gd name="connsiteY2" fmla="*/ 215900 h 215900"/>
                  <a:gd name="connsiteX3" fmla="*/ 0 w 215900"/>
                  <a:gd name="connsiteY3" fmla="*/ 215900 h 215900"/>
                  <a:gd name="connsiteX4" fmla="*/ 0 w 215900"/>
                  <a:gd name="connsiteY4" fmla="*/ 0 h 215900"/>
                  <a:gd name="connsiteX0" fmla="*/ 215900 w 307340"/>
                  <a:gd name="connsiteY0" fmla="*/ 215900 h 307340"/>
                  <a:gd name="connsiteX1" fmla="*/ 0 w 307340"/>
                  <a:gd name="connsiteY1" fmla="*/ 215900 h 307340"/>
                  <a:gd name="connsiteX2" fmla="*/ 0 w 307340"/>
                  <a:gd name="connsiteY2" fmla="*/ 0 h 307340"/>
                  <a:gd name="connsiteX3" fmla="*/ 215900 w 307340"/>
                  <a:gd name="connsiteY3" fmla="*/ 0 h 307340"/>
                  <a:gd name="connsiteX4" fmla="*/ 307340 w 307340"/>
                  <a:gd name="connsiteY4" fmla="*/ 307340 h 307340"/>
                  <a:gd name="connsiteX0" fmla="*/ 215900 w 215900"/>
                  <a:gd name="connsiteY0" fmla="*/ 215900 h 215900"/>
                  <a:gd name="connsiteX1" fmla="*/ 0 w 215900"/>
                  <a:gd name="connsiteY1" fmla="*/ 215900 h 215900"/>
                  <a:gd name="connsiteX2" fmla="*/ 0 w 215900"/>
                  <a:gd name="connsiteY2" fmla="*/ 0 h 215900"/>
                  <a:gd name="connsiteX3" fmla="*/ 215900 w 215900"/>
                  <a:gd name="connsiteY3" fmla="*/ 0 h 215900"/>
                  <a:gd name="connsiteX0" fmla="*/ 0 w 215900"/>
                  <a:gd name="connsiteY0" fmla="*/ 215900 h 215900"/>
                  <a:gd name="connsiteX1" fmla="*/ 0 w 215900"/>
                  <a:gd name="connsiteY1" fmla="*/ 0 h 215900"/>
                  <a:gd name="connsiteX2" fmla="*/ 215900 w 215900"/>
                  <a:gd name="connsiteY2" fmla="*/ 0 h 215900"/>
                </a:gdLst>
                <a:ahLst/>
                <a:cxnLst>
                  <a:cxn ang="0">
                    <a:pos x="connsiteX0" y="connsiteY0"/>
                  </a:cxn>
                  <a:cxn ang="0">
                    <a:pos x="connsiteX1" y="connsiteY1"/>
                  </a:cxn>
                  <a:cxn ang="0">
                    <a:pos x="connsiteX2" y="connsiteY2"/>
                  </a:cxn>
                </a:cxnLst>
                <a:rect l="l" t="t" r="r" b="b"/>
                <a:pathLst>
                  <a:path w="215900" h="215900">
                    <a:moveTo>
                      <a:pt x="0" y="215900"/>
                    </a:moveTo>
                    <a:lnTo>
                      <a:pt x="0" y="0"/>
                    </a:lnTo>
                    <a:lnTo>
                      <a:pt x="215900" y="0"/>
                    </a:lnTo>
                  </a:path>
                </a:pathLst>
              </a:custGeom>
              <a:ln w="12700">
                <a:solidFill>
                  <a:schemeClr val="tx1"/>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gradFill>
                    <a:gsLst>
                      <a:gs pos="0">
                        <a:srgbClr val="FFFFFF"/>
                      </a:gs>
                      <a:gs pos="100000">
                        <a:srgbClr val="FFFFFF"/>
                      </a:gs>
                    </a:gsLst>
                    <a:lin ang="5400000" scaled="0"/>
                  </a:gradFill>
                  <a:cs typeface="Segoe UI" pitchFamily="34" charset="0"/>
                </a:endParaRPr>
              </a:p>
            </p:txBody>
          </p:sp>
        </p:grpSp>
        <p:pic>
          <p:nvPicPr>
            <p:cNvPr id="137" name="Graphic 136">
              <a:extLst>
                <a:ext uri="{FF2B5EF4-FFF2-40B4-BE49-F238E27FC236}">
                  <a16:creationId xmlns:a16="http://schemas.microsoft.com/office/drawing/2014/main" id="{2903A075-2892-4D41-A639-B4026FAA5CD2}"/>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524853" y="2508281"/>
              <a:ext cx="326203" cy="326202"/>
            </a:xfrm>
            <a:prstGeom prst="rect">
              <a:avLst/>
            </a:prstGeom>
          </p:spPr>
        </p:pic>
        <p:pic>
          <p:nvPicPr>
            <p:cNvPr id="138" name="Graphic 137">
              <a:extLst>
                <a:ext uri="{FF2B5EF4-FFF2-40B4-BE49-F238E27FC236}">
                  <a16:creationId xmlns:a16="http://schemas.microsoft.com/office/drawing/2014/main" id="{AA26F36A-010A-44C7-985F-357DDA0B73E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990097" y="2529208"/>
              <a:ext cx="284348" cy="284348"/>
            </a:xfrm>
            <a:prstGeom prst="rect">
              <a:avLst/>
            </a:prstGeom>
          </p:spPr>
        </p:pic>
        <p:pic>
          <p:nvPicPr>
            <p:cNvPr id="139" name="Picture 138" descr="A picture containing clock, drawing&#10;&#10;Description automatically generated">
              <a:extLst>
                <a:ext uri="{FF2B5EF4-FFF2-40B4-BE49-F238E27FC236}">
                  <a16:creationId xmlns:a16="http://schemas.microsoft.com/office/drawing/2014/main" id="{2B4D81BC-4BFA-49D1-909E-4E634C64636A}"/>
                </a:ext>
              </a:extLst>
            </p:cNvPr>
            <p:cNvPicPr>
              <a:picLocks noChangeAspect="1"/>
            </p:cNvPicPr>
            <p:nvPr/>
          </p:nvPicPr>
          <p:blipFill>
            <a:blip r:embed="rId5"/>
            <a:stretch>
              <a:fillRect/>
            </a:stretch>
          </p:blipFill>
          <p:spPr>
            <a:xfrm>
              <a:off x="9603649" y="4317471"/>
              <a:ext cx="284670" cy="315509"/>
            </a:xfrm>
            <a:prstGeom prst="rect">
              <a:avLst/>
            </a:prstGeom>
          </p:spPr>
        </p:pic>
      </p:grpSp>
      <p:sp>
        <p:nvSpPr>
          <p:cNvPr id="46" name="TextBox 45">
            <a:extLst>
              <a:ext uri="{FF2B5EF4-FFF2-40B4-BE49-F238E27FC236}">
                <a16:creationId xmlns:a16="http://schemas.microsoft.com/office/drawing/2014/main" id="{D4C9300E-193A-4889-A9E3-19E7E457BE8A}"/>
              </a:ext>
            </a:extLst>
          </p:cNvPr>
          <p:cNvSpPr txBox="1"/>
          <p:nvPr/>
        </p:nvSpPr>
        <p:spPr>
          <a:xfrm>
            <a:off x="3444346" y="1349478"/>
            <a:ext cx="6601766" cy="923330"/>
          </a:xfrm>
          <a:prstGeom prst="rect">
            <a:avLst/>
          </a:prstGeom>
          <a:noFill/>
        </p:spPr>
        <p:txBody>
          <a:bodyPr wrap="square">
            <a:spAutoFit/>
          </a:bodyPr>
          <a:lstStyle/>
          <a:p>
            <a:r>
              <a:rPr lang="ja-JP" altLang="en-US" sz="1800" dirty="0">
                <a:solidFill>
                  <a:srgbClr val="324649"/>
                </a:solidFill>
              </a:rPr>
              <a:t>ゼロコード</a:t>
            </a:r>
            <a:br>
              <a:rPr lang="en-US" altLang="ja-JP" sz="1800" dirty="0">
                <a:solidFill>
                  <a:srgbClr val="324649"/>
                </a:solidFill>
              </a:rPr>
            </a:br>
            <a:r>
              <a:rPr lang="ja-JP" altLang="en-US" sz="1800" dirty="0">
                <a:solidFill>
                  <a:srgbClr val="324649"/>
                </a:solidFill>
              </a:rPr>
              <a:t>予測結果のレポート化機能</a:t>
            </a:r>
            <a:br>
              <a:rPr lang="en-US" altLang="ja-JP" sz="1800" dirty="0">
                <a:solidFill>
                  <a:srgbClr val="324649"/>
                </a:solidFill>
              </a:rPr>
            </a:br>
            <a:r>
              <a:rPr lang="en-US" altLang="ja-JP" sz="1800" dirty="0">
                <a:solidFill>
                  <a:srgbClr val="324649"/>
                </a:solidFill>
              </a:rPr>
              <a:t>Power BI </a:t>
            </a:r>
            <a:r>
              <a:rPr lang="ja-JP" altLang="en-US" sz="1800" dirty="0">
                <a:solidFill>
                  <a:srgbClr val="324649"/>
                </a:solidFill>
              </a:rPr>
              <a:t>プレミアムにはすでに備わっています</a:t>
            </a:r>
            <a:endParaRPr lang="en-US" altLang="ja-JP" sz="1800" dirty="0">
              <a:solidFill>
                <a:srgbClr val="324649"/>
              </a:solidFill>
            </a:endParaRPr>
          </a:p>
        </p:txBody>
      </p:sp>
    </p:spTree>
    <p:extLst>
      <p:ext uri="{BB962C8B-B14F-4D97-AF65-F5344CB8AC3E}">
        <p14:creationId xmlns:p14="http://schemas.microsoft.com/office/powerpoint/2010/main" val="241559444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3B9C54-B5C3-46D2-9238-70471D8BABE9}"/>
              </a:ext>
            </a:extLst>
          </p:cNvPr>
          <p:cNvSpPr>
            <a:spLocks noGrp="1"/>
          </p:cNvSpPr>
          <p:nvPr>
            <p:ph type="title"/>
          </p:nvPr>
        </p:nvSpPr>
        <p:spPr>
          <a:xfrm>
            <a:off x="1227032" y="1048751"/>
            <a:ext cx="9144000" cy="498598"/>
          </a:xfrm>
        </p:spPr>
        <p:txBody>
          <a:bodyPr/>
          <a:lstStyle/>
          <a:p>
            <a:r>
              <a:rPr lang="en-US"/>
              <a:t>AutoML process</a:t>
            </a:r>
          </a:p>
        </p:txBody>
      </p:sp>
      <p:pic>
        <p:nvPicPr>
          <p:cNvPr id="3" name="Picture 2">
            <a:extLst>
              <a:ext uri="{FF2B5EF4-FFF2-40B4-BE49-F238E27FC236}">
                <a16:creationId xmlns:a16="http://schemas.microsoft.com/office/drawing/2014/main" id="{173AEE62-C4E9-48F5-B914-286C728FB33F}"/>
              </a:ext>
            </a:extLst>
          </p:cNvPr>
          <p:cNvPicPr>
            <a:picLocks noChangeAspect="1"/>
          </p:cNvPicPr>
          <p:nvPr/>
        </p:nvPicPr>
        <p:blipFill>
          <a:blip r:embed="rId2"/>
          <a:stretch>
            <a:fillRect/>
          </a:stretch>
        </p:blipFill>
        <p:spPr>
          <a:xfrm>
            <a:off x="1227032" y="2221220"/>
            <a:ext cx="8966540" cy="3477064"/>
          </a:xfrm>
          <a:prstGeom prst="rect">
            <a:avLst/>
          </a:prstGeom>
        </p:spPr>
      </p:pic>
    </p:spTree>
    <p:extLst>
      <p:ext uri="{BB962C8B-B14F-4D97-AF65-F5344CB8AC3E}">
        <p14:creationId xmlns:p14="http://schemas.microsoft.com/office/powerpoint/2010/main" val="351781810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6">
            <a:extLst>
              <a:ext uri="{FF2B5EF4-FFF2-40B4-BE49-F238E27FC236}">
                <a16:creationId xmlns:a16="http://schemas.microsoft.com/office/drawing/2014/main" id="{CA8D3961-91D4-4041-9455-6E5EBC1A175C}"/>
              </a:ext>
            </a:extLst>
          </p:cNvPr>
          <p:cNvSpPr txBox="1">
            <a:spLocks/>
          </p:cNvSpPr>
          <p:nvPr/>
        </p:nvSpPr>
        <p:spPr>
          <a:xfrm>
            <a:off x="385026" y="2266566"/>
            <a:ext cx="6448035" cy="2649025"/>
          </a:xfrm>
          <a:prstGeom prst="rect">
            <a:avLst/>
          </a:prstGeom>
          <a:noFill/>
        </p:spPr>
        <p:txBody>
          <a:bodyPr vert="horz" wrap="square" lIns="0" tIns="0" rIns="0" bIns="179285" rtlCol="0" anchor="b" anchorCtr="0">
            <a:noAutofit/>
          </a:bodyPr>
          <a:lstStyle>
            <a:lvl1pPr algn="l" defTabSz="932742" rtl="0" eaLnBrk="1" latinLnBrk="0" hangingPunct="1">
              <a:lnSpc>
                <a:spcPct val="90000"/>
              </a:lnSpc>
              <a:spcBef>
                <a:spcPct val="0"/>
              </a:spcBef>
              <a:buNone/>
              <a:defRPr lang="en-US" sz="3600" b="0" strike="noStrike" kern="1200" cap="none" spc="-50" baseline="0">
                <a:ln w="3175">
                  <a:noFill/>
                </a:ln>
                <a:solidFill>
                  <a:schemeClr val="tx2"/>
                </a:solidFill>
                <a:effectLst/>
                <a:latin typeface="+mj-lt"/>
                <a:ea typeface="+mn-ea"/>
                <a:cs typeface="Segoe UI" pitchFamily="34" charset="0"/>
              </a:defRPr>
            </a:lvl1pPr>
          </a:lstStyle>
          <a:p>
            <a:pPr defTabSz="914367"/>
            <a:r>
              <a:rPr lang="en-US" sz="4902" spc="-49" dirty="0">
                <a:solidFill>
                  <a:srgbClr val="FFFFFF"/>
                </a:solidFill>
                <a:latin typeface="Segoe UI Semibold"/>
              </a:rPr>
              <a:t>What The Hack </a:t>
            </a:r>
            <a:br>
              <a:rPr lang="en-US" sz="4902" spc="-49" dirty="0">
                <a:solidFill>
                  <a:srgbClr val="0078D3"/>
                </a:solidFill>
                <a:latin typeface="Segoe UI Semibold"/>
              </a:rPr>
            </a:br>
            <a:r>
              <a:rPr lang="en-US" altLang="ja-JP" sz="4902" spc="-49" dirty="0">
                <a:solidFill>
                  <a:srgbClr val="50E6FF"/>
                </a:solidFill>
                <a:latin typeface="Segoe UI Semibold"/>
              </a:rPr>
              <a:t>BI 2 AI</a:t>
            </a:r>
            <a:endParaRPr lang="en-US" sz="4902" spc="-49" dirty="0">
              <a:solidFill>
                <a:srgbClr val="50E6FF"/>
              </a:solidFill>
              <a:latin typeface="Segoe UI Semibold"/>
            </a:endParaRPr>
          </a:p>
        </p:txBody>
      </p:sp>
    </p:spTree>
    <p:extLst>
      <p:ext uri="{BB962C8B-B14F-4D97-AF65-F5344CB8AC3E}">
        <p14:creationId xmlns:p14="http://schemas.microsoft.com/office/powerpoint/2010/main" val="64693456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ECABFAD-4ECF-4A0B-90F4-C0976C89B1E4}"/>
              </a:ext>
            </a:extLst>
          </p:cNvPr>
          <p:cNvSpPr>
            <a:spLocks noGrp="1"/>
          </p:cNvSpPr>
          <p:nvPr>
            <p:ph type="body" sz="quarter" idx="10"/>
          </p:nvPr>
        </p:nvSpPr>
        <p:spPr>
          <a:xfrm>
            <a:off x="269240" y="1333558"/>
            <a:ext cx="11653523" cy="2468368"/>
          </a:xfrm>
        </p:spPr>
        <p:txBody>
          <a:bodyPr/>
          <a:lstStyle/>
          <a:p>
            <a:pPr algn="l">
              <a:buFont typeface="Arial" panose="020B0604020202020204" pitchFamily="34" charset="0"/>
              <a:buChar char="•"/>
            </a:pPr>
            <a:r>
              <a:rPr lang="en-US" altLang="ja-JP" b="0" i="0" dirty="0">
                <a:solidFill>
                  <a:srgbClr val="24292E"/>
                </a:solidFill>
                <a:effectLst/>
                <a:latin typeface="-apple-system"/>
              </a:rPr>
              <a:t>Azure Blob Storage</a:t>
            </a:r>
          </a:p>
          <a:p>
            <a:pPr algn="l">
              <a:buFont typeface="Arial" panose="020B0604020202020204" pitchFamily="34" charset="0"/>
              <a:buChar char="•"/>
            </a:pPr>
            <a:r>
              <a:rPr lang="en-US" altLang="ja-JP" b="0" i="0" dirty="0">
                <a:solidFill>
                  <a:srgbClr val="24292E"/>
                </a:solidFill>
                <a:effectLst/>
                <a:latin typeface="-apple-system"/>
              </a:rPr>
              <a:t>Azure SQL Database</a:t>
            </a:r>
          </a:p>
          <a:p>
            <a:pPr algn="l">
              <a:buFont typeface="Arial" panose="020B0604020202020204" pitchFamily="34" charset="0"/>
              <a:buChar char="•"/>
            </a:pPr>
            <a:r>
              <a:rPr lang="en-US" altLang="ja-JP" b="0" i="0" dirty="0">
                <a:solidFill>
                  <a:srgbClr val="24292E"/>
                </a:solidFill>
                <a:effectLst/>
                <a:latin typeface="-apple-system"/>
              </a:rPr>
              <a:t>Power BI Desktop, Embedded Capacity, etc.</a:t>
            </a:r>
          </a:p>
          <a:p>
            <a:pPr algn="l">
              <a:buFont typeface="Arial" panose="020B0604020202020204" pitchFamily="34" charset="0"/>
              <a:buChar char="•"/>
            </a:pPr>
            <a:r>
              <a:rPr lang="en-US" altLang="ja-JP" b="0" i="0" dirty="0">
                <a:solidFill>
                  <a:srgbClr val="24292E"/>
                </a:solidFill>
                <a:effectLst/>
                <a:latin typeface="-apple-system"/>
              </a:rPr>
              <a:t>Azure Machine Learning</a:t>
            </a:r>
          </a:p>
          <a:p>
            <a:endParaRPr kumimoji="1" lang="ja-JP" altLang="en-US" dirty="0"/>
          </a:p>
        </p:txBody>
      </p:sp>
      <p:sp>
        <p:nvSpPr>
          <p:cNvPr id="3" name="Title 2">
            <a:extLst>
              <a:ext uri="{FF2B5EF4-FFF2-40B4-BE49-F238E27FC236}">
                <a16:creationId xmlns:a16="http://schemas.microsoft.com/office/drawing/2014/main" id="{E04DEEC1-8F13-497B-8715-07000B6B0DC5}"/>
              </a:ext>
            </a:extLst>
          </p:cNvPr>
          <p:cNvSpPr>
            <a:spLocks noGrp="1"/>
          </p:cNvSpPr>
          <p:nvPr>
            <p:ph type="title"/>
          </p:nvPr>
        </p:nvSpPr>
        <p:spPr/>
        <p:txBody>
          <a:bodyPr/>
          <a:lstStyle/>
          <a:p>
            <a:r>
              <a:rPr kumimoji="1" lang="ja-JP" altLang="en-US" dirty="0"/>
              <a:t>使用する</a:t>
            </a:r>
            <a:r>
              <a:rPr kumimoji="1" lang="en-US" altLang="ja-JP" dirty="0"/>
              <a:t>Azure</a:t>
            </a:r>
            <a:r>
              <a:rPr kumimoji="1" lang="ja-JP" altLang="en-US" dirty="0"/>
              <a:t>サービス</a:t>
            </a:r>
          </a:p>
        </p:txBody>
      </p:sp>
    </p:spTree>
    <p:extLst>
      <p:ext uri="{BB962C8B-B14F-4D97-AF65-F5344CB8AC3E}">
        <p14:creationId xmlns:p14="http://schemas.microsoft.com/office/powerpoint/2010/main" val="1571488670"/>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DADFA8C-24AF-3540-80D8-FFEAB44EB08A}"/>
              </a:ext>
            </a:extLst>
          </p:cNvPr>
          <p:cNvSpPr txBox="1"/>
          <p:nvPr/>
        </p:nvSpPr>
        <p:spPr>
          <a:xfrm>
            <a:off x="478053" y="360886"/>
            <a:ext cx="10109735"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lang="en-US" altLang="ja-JP" sz="4800" b="1" dirty="0">
                <a:gradFill>
                  <a:gsLst>
                    <a:gs pos="0">
                      <a:srgbClr val="292929">
                        <a:lumMod val="90000"/>
                        <a:lumOff val="10000"/>
                      </a:srgbClr>
                    </a:gs>
                    <a:gs pos="86000">
                      <a:srgbClr val="292929">
                        <a:lumMod val="90000"/>
                        <a:lumOff val="10000"/>
                      </a:srgbClr>
                    </a:gs>
                  </a:gsLst>
                  <a:lin ang="5400000" scaled="0"/>
                </a:gradFill>
                <a:latin typeface="Segoe UI Light" panose="020B0502040204020203" pitchFamily="34" charset="0"/>
                <a:cs typeface="Segoe UI Light" panose="020B0502040204020203" pitchFamily="34" charset="0"/>
              </a:rPr>
              <a:t>STEP </a:t>
            </a:r>
            <a:r>
              <a:rPr kumimoji="0" lang="en-US" altLang="ja-JP" sz="4800" b="1" i="0" u="none" strike="noStrike" kern="120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1 – </a:t>
            </a:r>
            <a:r>
              <a:rPr kumimoji="0" lang="ja-JP" altLang="en-US" sz="4800" b="1" i="0" u="none" strike="noStrike" kern="120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セットアップ</a:t>
            </a:r>
            <a:endParaRPr kumimoji="0" lang="en-US" sz="3200" b="1" i="0" u="none" strike="noStrike" kern="1200" cap="none" spc="0" normalizeH="0" baseline="0" noProof="0" dirty="0">
              <a:ln>
                <a:noFill/>
              </a:ln>
              <a:solidFill>
                <a:srgbClr val="0078D7"/>
              </a:solidFill>
              <a:effectLst/>
              <a:uLnTx/>
              <a:uFillTx/>
              <a:latin typeface="Segoe UI Light" panose="020B0502040204020203" pitchFamily="34" charset="0"/>
              <a:ea typeface="+mn-ea"/>
              <a:cs typeface="Segoe UI Light" panose="020B0502040204020203" pitchFamily="34" charset="0"/>
            </a:endParaRPr>
          </a:p>
        </p:txBody>
      </p:sp>
      <p:sp>
        <p:nvSpPr>
          <p:cNvPr id="6" name="Text Placeholder 1">
            <a:extLst>
              <a:ext uri="{FF2B5EF4-FFF2-40B4-BE49-F238E27FC236}">
                <a16:creationId xmlns:a16="http://schemas.microsoft.com/office/drawing/2014/main" id="{F733C095-FB72-44D9-9295-887A9838F62B}"/>
              </a:ext>
            </a:extLst>
          </p:cNvPr>
          <p:cNvSpPr txBox="1">
            <a:spLocks/>
          </p:cNvSpPr>
          <p:nvPr/>
        </p:nvSpPr>
        <p:spPr>
          <a:xfrm>
            <a:off x="538477" y="5896105"/>
            <a:ext cx="11653523" cy="885371"/>
          </a:xfrm>
          <a:prstGeom prst="rect">
            <a:avLst/>
          </a:prstGeom>
        </p:spPr>
        <p:txBody>
          <a:bodyPr vert="horz"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600" b="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2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Azure</a:t>
            </a:r>
            <a:r>
              <a:rPr lang="ja-JP" altLang="en-US" sz="2400" dirty="0"/>
              <a:t> </a:t>
            </a:r>
            <a:r>
              <a:rPr lang="en-US" altLang="ja-JP" sz="2400" dirty="0"/>
              <a:t>SQL Server</a:t>
            </a:r>
            <a:r>
              <a:rPr lang="ja-JP" altLang="en-US" sz="2400" dirty="0"/>
              <a:t>に</a:t>
            </a:r>
            <a:r>
              <a:rPr lang="en-US" altLang="ja-JP" sz="2400" dirty="0" err="1"/>
              <a:t>AdventureWorks</a:t>
            </a:r>
            <a:r>
              <a:rPr lang="en-US" altLang="ja-JP" sz="2400" dirty="0"/>
              <a:t> DB</a:t>
            </a:r>
            <a:r>
              <a:rPr lang="ja-JP" altLang="en-US" sz="2400" dirty="0"/>
              <a:t>を作成</a:t>
            </a:r>
            <a:endParaRPr lang="en-US" altLang="ja-JP" sz="2400" dirty="0"/>
          </a:p>
          <a:p>
            <a:r>
              <a:rPr lang="en-US" sz="2400" dirty="0" err="1"/>
              <a:t>PowerBI</a:t>
            </a:r>
            <a:r>
              <a:rPr lang="ja-JP" altLang="en-US" sz="2400" dirty="0"/>
              <a:t>に</a:t>
            </a:r>
            <a:r>
              <a:rPr lang="en-US" altLang="ja-JP" sz="2400" dirty="0"/>
              <a:t>Capacity</a:t>
            </a:r>
            <a:r>
              <a:rPr lang="ja-JP" altLang="en-US" sz="2400" dirty="0"/>
              <a:t>を指定の上ワークスペースを作成</a:t>
            </a:r>
            <a:endParaRPr lang="en-US" sz="2400" dirty="0"/>
          </a:p>
        </p:txBody>
      </p:sp>
      <p:sp>
        <p:nvSpPr>
          <p:cNvPr id="7" name="TextBox 6">
            <a:extLst>
              <a:ext uri="{FF2B5EF4-FFF2-40B4-BE49-F238E27FC236}">
                <a16:creationId xmlns:a16="http://schemas.microsoft.com/office/drawing/2014/main" id="{662A4F67-639E-4BEB-A903-75B7BA4F7EE9}"/>
              </a:ext>
            </a:extLst>
          </p:cNvPr>
          <p:cNvSpPr txBox="1"/>
          <p:nvPr/>
        </p:nvSpPr>
        <p:spPr>
          <a:xfrm>
            <a:off x="478054" y="5309824"/>
            <a:ext cx="1620957" cy="523220"/>
          </a:xfrm>
          <a:prstGeom prst="rect">
            <a:avLst/>
          </a:prstGeom>
          <a:noFill/>
        </p:spPr>
        <p:txBody>
          <a:bodyPr wrap="none" rtlCol="0">
            <a:spAutoFit/>
          </a:bodyPr>
          <a:lstStyle/>
          <a:p>
            <a:r>
              <a:rPr kumimoji="1" lang="ja-JP" altLang="en-US" sz="2800" b="1" dirty="0"/>
              <a:t>終了要件</a:t>
            </a:r>
          </a:p>
        </p:txBody>
      </p:sp>
      <p:sp>
        <p:nvSpPr>
          <p:cNvPr id="8" name="TextBox 7">
            <a:extLst>
              <a:ext uri="{FF2B5EF4-FFF2-40B4-BE49-F238E27FC236}">
                <a16:creationId xmlns:a16="http://schemas.microsoft.com/office/drawing/2014/main" id="{691F4301-A69D-4F59-AE45-FD6ACB7E4115}"/>
              </a:ext>
            </a:extLst>
          </p:cNvPr>
          <p:cNvSpPr txBox="1"/>
          <p:nvPr/>
        </p:nvSpPr>
        <p:spPr>
          <a:xfrm>
            <a:off x="478053" y="1143407"/>
            <a:ext cx="902811" cy="523220"/>
          </a:xfrm>
          <a:prstGeom prst="rect">
            <a:avLst/>
          </a:prstGeom>
          <a:noFill/>
        </p:spPr>
        <p:txBody>
          <a:bodyPr wrap="none" rtlCol="0">
            <a:spAutoFit/>
          </a:bodyPr>
          <a:lstStyle/>
          <a:p>
            <a:r>
              <a:rPr kumimoji="1" lang="ja-JP" altLang="en-US" sz="2800" b="1" dirty="0"/>
              <a:t>課題</a:t>
            </a:r>
          </a:p>
        </p:txBody>
      </p:sp>
      <p:sp>
        <p:nvSpPr>
          <p:cNvPr id="2" name="Text Placeholder 1">
            <a:extLst>
              <a:ext uri="{FF2B5EF4-FFF2-40B4-BE49-F238E27FC236}">
                <a16:creationId xmlns:a16="http://schemas.microsoft.com/office/drawing/2014/main" id="{7D999200-8DF1-4316-82E5-8C17257BCF3D}"/>
              </a:ext>
            </a:extLst>
          </p:cNvPr>
          <p:cNvSpPr txBox="1">
            <a:spLocks/>
          </p:cNvSpPr>
          <p:nvPr/>
        </p:nvSpPr>
        <p:spPr>
          <a:xfrm>
            <a:off x="538476" y="1666627"/>
            <a:ext cx="11653523" cy="4277581"/>
          </a:xfrm>
          <a:prstGeom prst="rect">
            <a:avLst/>
          </a:prstGeom>
        </p:spPr>
        <p:txBody>
          <a:bodyPr vert="horz"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600" b="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2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ja-JP" altLang="en-US" sz="2200" dirty="0"/>
              <a:t>ストレージアカウントを作成</a:t>
            </a:r>
            <a:endParaRPr lang="en-US" altLang="ja-JP" sz="2200" dirty="0"/>
          </a:p>
          <a:p>
            <a:r>
              <a:rPr lang="ja-JP" altLang="en-US" sz="2200" dirty="0"/>
              <a:t>コンテナを作成</a:t>
            </a:r>
            <a:endParaRPr lang="en-US" altLang="ja-JP" sz="2200" dirty="0"/>
          </a:p>
          <a:p>
            <a:pPr lvl="1"/>
            <a:r>
              <a:rPr lang="ja-JP" altLang="en-US" sz="2000" dirty="0"/>
              <a:t>必要ファイルをダウンロード </a:t>
            </a:r>
            <a:r>
              <a:rPr lang="en-US" altLang="ja-JP" sz="2000" dirty="0"/>
              <a:t>&amp; .</a:t>
            </a:r>
            <a:r>
              <a:rPr lang="en-US" altLang="ja-JP" sz="2000" dirty="0" err="1"/>
              <a:t>bacpac</a:t>
            </a:r>
            <a:r>
              <a:rPr lang="ja-JP" altLang="en-US" sz="2000" dirty="0"/>
              <a:t>をアップロード</a:t>
            </a:r>
            <a:endParaRPr lang="en-US" altLang="ja-JP" sz="2000" dirty="0"/>
          </a:p>
          <a:p>
            <a:pPr lvl="2"/>
            <a:r>
              <a:rPr lang="en-US" altLang="ja-JP" sz="1800" dirty="0">
                <a:hlinkClick r:id="rId2"/>
              </a:rPr>
              <a:t>https://minhaskamal.github.io/DownGit/#/home?url=https://github.com/chmitch/WhatTheHack/tree/master/018-BI2AI/Coach/Downloads</a:t>
            </a:r>
            <a:endParaRPr lang="en-US" altLang="ja-JP" sz="1800" dirty="0"/>
          </a:p>
          <a:p>
            <a:r>
              <a:rPr lang="en-US" altLang="ja-JP" sz="2200" dirty="0"/>
              <a:t>SQL server (logical)</a:t>
            </a:r>
            <a:r>
              <a:rPr lang="ja-JP" altLang="en-US" sz="2200" dirty="0"/>
              <a:t>を作成</a:t>
            </a:r>
            <a:endParaRPr lang="en-US" altLang="ja-JP" sz="2200" dirty="0"/>
          </a:p>
          <a:p>
            <a:pPr lvl="1"/>
            <a:r>
              <a:rPr lang="en-US" altLang="ja-JP" sz="2000" dirty="0"/>
              <a:t>Firewall</a:t>
            </a:r>
            <a:r>
              <a:rPr lang="ja-JP" altLang="en-US" sz="2000" dirty="0"/>
              <a:t>について、</a:t>
            </a:r>
            <a:r>
              <a:rPr lang="en-US" altLang="ja-JP" sz="2000" dirty="0"/>
              <a:t>Azure services</a:t>
            </a:r>
            <a:r>
              <a:rPr lang="ja-JP" altLang="en-US" sz="2000" dirty="0"/>
              <a:t>からのアクセスを許可するを</a:t>
            </a:r>
            <a:r>
              <a:rPr lang="en-US" altLang="ja-JP" sz="2000" dirty="0"/>
              <a:t>Yes</a:t>
            </a:r>
            <a:r>
              <a:rPr lang="ja-JP" altLang="en-US" sz="2000" dirty="0"/>
              <a:t>に</a:t>
            </a:r>
            <a:endParaRPr lang="en-US" altLang="ja-JP" sz="2000" dirty="0"/>
          </a:p>
          <a:p>
            <a:pPr lvl="1"/>
            <a:r>
              <a:rPr lang="en-US" altLang="ja-JP" sz="2000" dirty="0"/>
              <a:t>Client IP</a:t>
            </a:r>
            <a:r>
              <a:rPr lang="ja-JP" altLang="en-US" sz="2000" dirty="0"/>
              <a:t>を追加をクリック</a:t>
            </a:r>
            <a:endParaRPr lang="en-US" altLang="ja-JP" sz="2000" dirty="0"/>
          </a:p>
          <a:p>
            <a:pPr lvl="1"/>
            <a:r>
              <a:rPr lang="en-US" altLang="ja-JP" sz="2000" dirty="0" err="1"/>
              <a:t>AdventureWorks</a:t>
            </a:r>
            <a:r>
              <a:rPr lang="ja-JP" altLang="en-US" sz="2000" dirty="0"/>
              <a:t>をインポート</a:t>
            </a:r>
            <a:endParaRPr lang="en-US" altLang="ja-JP" sz="2000" dirty="0"/>
          </a:p>
          <a:p>
            <a:r>
              <a:rPr lang="en-US" altLang="ja-JP" sz="2200" dirty="0"/>
              <a:t>Power BI</a:t>
            </a:r>
            <a:r>
              <a:rPr lang="ja-JP" altLang="en-US" sz="2200" dirty="0"/>
              <a:t> </a:t>
            </a:r>
            <a:r>
              <a:rPr lang="en-US" altLang="ja-JP" sz="2200" dirty="0"/>
              <a:t>embedded</a:t>
            </a:r>
            <a:r>
              <a:rPr lang="ja-JP" altLang="en-US" sz="2200" dirty="0"/>
              <a:t>・ワークスペースを作成</a:t>
            </a:r>
            <a:endParaRPr lang="en-US" altLang="ja-JP" sz="2200" dirty="0"/>
          </a:p>
          <a:p>
            <a:pPr lvl="1"/>
            <a:endParaRPr lang="en-US" altLang="ja-JP" sz="2000" dirty="0"/>
          </a:p>
          <a:p>
            <a:pPr lvl="1"/>
            <a:endParaRPr lang="en-US" altLang="ja-JP" sz="2000" dirty="0"/>
          </a:p>
        </p:txBody>
      </p:sp>
    </p:spTree>
    <p:extLst>
      <p:ext uri="{BB962C8B-B14F-4D97-AF65-F5344CB8AC3E}">
        <p14:creationId xmlns:p14="http://schemas.microsoft.com/office/powerpoint/2010/main" val="3349050972"/>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DADFA8C-24AF-3540-80D8-FFEAB44EB08A}"/>
              </a:ext>
            </a:extLst>
          </p:cNvPr>
          <p:cNvSpPr txBox="1"/>
          <p:nvPr/>
        </p:nvSpPr>
        <p:spPr>
          <a:xfrm>
            <a:off x="478053" y="360886"/>
            <a:ext cx="10109735"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lang="en-US" altLang="ja-JP" sz="4800" b="1" dirty="0">
                <a:gradFill>
                  <a:gsLst>
                    <a:gs pos="0">
                      <a:srgbClr val="292929">
                        <a:lumMod val="90000"/>
                        <a:lumOff val="10000"/>
                      </a:srgbClr>
                    </a:gs>
                    <a:gs pos="86000">
                      <a:srgbClr val="292929">
                        <a:lumMod val="90000"/>
                        <a:lumOff val="10000"/>
                      </a:srgbClr>
                    </a:gs>
                  </a:gsLst>
                  <a:lin ang="5400000" scaled="0"/>
                </a:gradFill>
                <a:latin typeface="Segoe UI Light" panose="020B0502040204020203" pitchFamily="34" charset="0"/>
                <a:cs typeface="Segoe UI Light" panose="020B0502040204020203" pitchFamily="34" charset="0"/>
              </a:rPr>
              <a:t>STEP 2</a:t>
            </a:r>
            <a:r>
              <a:rPr kumimoji="0" lang="en-US" altLang="ja-JP" sz="4800" b="1" i="0" u="none" strike="noStrike" kern="120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 – </a:t>
            </a:r>
            <a:r>
              <a:rPr lang="en-US" altLang="ja-JP" sz="4800" b="1" dirty="0">
                <a:gradFill>
                  <a:gsLst>
                    <a:gs pos="0">
                      <a:srgbClr val="292929">
                        <a:lumMod val="90000"/>
                        <a:lumOff val="10000"/>
                      </a:srgbClr>
                    </a:gs>
                    <a:gs pos="86000">
                      <a:srgbClr val="292929">
                        <a:lumMod val="90000"/>
                        <a:lumOff val="10000"/>
                      </a:srgbClr>
                    </a:gs>
                  </a:gsLst>
                  <a:lin ang="5400000" scaled="0"/>
                </a:gradFill>
                <a:latin typeface="Segoe UI Light" panose="020B0502040204020203" pitchFamily="34" charset="0"/>
                <a:cs typeface="Segoe UI Light" panose="020B0502040204020203" pitchFamily="34" charset="0"/>
              </a:rPr>
              <a:t>Power</a:t>
            </a:r>
            <a:r>
              <a:rPr lang="ja-JP" altLang="en-US" sz="4800" b="1" dirty="0">
                <a:gradFill>
                  <a:gsLst>
                    <a:gs pos="0">
                      <a:srgbClr val="292929">
                        <a:lumMod val="90000"/>
                        <a:lumOff val="10000"/>
                      </a:srgbClr>
                    </a:gs>
                    <a:gs pos="86000">
                      <a:srgbClr val="292929">
                        <a:lumMod val="90000"/>
                        <a:lumOff val="10000"/>
                      </a:srgbClr>
                    </a:gs>
                  </a:gsLst>
                  <a:lin ang="5400000" scaled="0"/>
                </a:gradFill>
                <a:latin typeface="Segoe UI Light" panose="020B0502040204020203" pitchFamily="34" charset="0"/>
                <a:cs typeface="Segoe UI Light" panose="020B0502040204020203" pitchFamily="34" charset="0"/>
              </a:rPr>
              <a:t> </a:t>
            </a:r>
            <a:r>
              <a:rPr lang="en-US" altLang="ja-JP" sz="4800" b="1" dirty="0">
                <a:gradFill>
                  <a:gsLst>
                    <a:gs pos="0">
                      <a:srgbClr val="292929">
                        <a:lumMod val="90000"/>
                        <a:lumOff val="10000"/>
                      </a:srgbClr>
                    </a:gs>
                    <a:gs pos="86000">
                      <a:srgbClr val="292929">
                        <a:lumMod val="90000"/>
                        <a:lumOff val="10000"/>
                      </a:srgbClr>
                    </a:gs>
                  </a:gsLst>
                  <a:lin ang="5400000" scaled="0"/>
                </a:gradFill>
                <a:latin typeface="Segoe UI Light" panose="020B0502040204020203" pitchFamily="34" charset="0"/>
                <a:cs typeface="Segoe UI Light" panose="020B0502040204020203" pitchFamily="34" charset="0"/>
              </a:rPr>
              <a:t>BI</a:t>
            </a:r>
            <a:r>
              <a:rPr lang="ja-JP" altLang="en-US" sz="4800" b="1" dirty="0">
                <a:gradFill>
                  <a:gsLst>
                    <a:gs pos="0">
                      <a:srgbClr val="292929">
                        <a:lumMod val="90000"/>
                        <a:lumOff val="10000"/>
                      </a:srgbClr>
                    </a:gs>
                    <a:gs pos="86000">
                      <a:srgbClr val="292929">
                        <a:lumMod val="90000"/>
                        <a:lumOff val="10000"/>
                      </a:srgbClr>
                    </a:gs>
                  </a:gsLst>
                  <a:lin ang="5400000" scaled="0"/>
                </a:gradFill>
                <a:latin typeface="Segoe UI Light" panose="020B0502040204020203" pitchFamily="34" charset="0"/>
                <a:cs typeface="Segoe UI Light" panose="020B0502040204020203" pitchFamily="34" charset="0"/>
              </a:rPr>
              <a:t>でデータ可視化</a:t>
            </a:r>
            <a:endParaRPr kumimoji="0" lang="en-US" sz="3200" b="1" i="0" u="none" strike="noStrike" kern="1200" cap="none" spc="0" normalizeH="0" baseline="0" noProof="0" dirty="0">
              <a:ln>
                <a:noFill/>
              </a:ln>
              <a:solidFill>
                <a:srgbClr val="0078D7"/>
              </a:solidFill>
              <a:effectLst/>
              <a:uLnTx/>
              <a:uFillTx/>
              <a:latin typeface="Segoe UI Light" panose="020B0502040204020203" pitchFamily="34" charset="0"/>
              <a:ea typeface="+mn-ea"/>
              <a:cs typeface="Segoe UI Light" panose="020B0502040204020203" pitchFamily="34" charset="0"/>
            </a:endParaRPr>
          </a:p>
        </p:txBody>
      </p:sp>
      <p:sp>
        <p:nvSpPr>
          <p:cNvPr id="6" name="Text Placeholder 1">
            <a:extLst>
              <a:ext uri="{FF2B5EF4-FFF2-40B4-BE49-F238E27FC236}">
                <a16:creationId xmlns:a16="http://schemas.microsoft.com/office/drawing/2014/main" id="{F733C095-FB72-44D9-9295-887A9838F62B}"/>
              </a:ext>
            </a:extLst>
          </p:cNvPr>
          <p:cNvSpPr txBox="1">
            <a:spLocks/>
          </p:cNvSpPr>
          <p:nvPr/>
        </p:nvSpPr>
        <p:spPr>
          <a:xfrm>
            <a:off x="538477" y="5686522"/>
            <a:ext cx="11653523" cy="1585049"/>
          </a:xfrm>
          <a:prstGeom prst="rect">
            <a:avLst/>
          </a:prstGeom>
        </p:spPr>
        <p:txBody>
          <a:bodyPr vert="horz"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600" b="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2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ja-JP" altLang="en-US" sz="2000" dirty="0"/>
              <a:t>可視化に必要なエンティティを含むデータフローを作成</a:t>
            </a:r>
            <a:endParaRPr lang="en-US" altLang="ja-JP" sz="2000" dirty="0"/>
          </a:p>
          <a:p>
            <a:r>
              <a:rPr lang="en-US" sz="2000" dirty="0"/>
              <a:t>Power BI</a:t>
            </a:r>
            <a:r>
              <a:rPr lang="ja-JP" altLang="en-US" sz="2000" dirty="0"/>
              <a:t>モデルを作成</a:t>
            </a:r>
            <a:endParaRPr lang="en-US" altLang="ja-JP" sz="2000" dirty="0"/>
          </a:p>
          <a:p>
            <a:r>
              <a:rPr lang="ja-JP" altLang="en-US" sz="2000" dirty="0"/>
              <a:t>プロダクト別、エリア別の売り上げを任意の年ごとにフィルタリングして可視化</a:t>
            </a:r>
            <a:endParaRPr lang="en-US" altLang="ja-JP" sz="2000" dirty="0"/>
          </a:p>
          <a:p>
            <a:endParaRPr lang="en-US" sz="2000" dirty="0"/>
          </a:p>
        </p:txBody>
      </p:sp>
      <p:sp>
        <p:nvSpPr>
          <p:cNvPr id="7" name="TextBox 6">
            <a:extLst>
              <a:ext uri="{FF2B5EF4-FFF2-40B4-BE49-F238E27FC236}">
                <a16:creationId xmlns:a16="http://schemas.microsoft.com/office/drawing/2014/main" id="{662A4F67-639E-4BEB-A903-75B7BA4F7EE9}"/>
              </a:ext>
            </a:extLst>
          </p:cNvPr>
          <p:cNvSpPr txBox="1"/>
          <p:nvPr/>
        </p:nvSpPr>
        <p:spPr>
          <a:xfrm>
            <a:off x="478054" y="5239485"/>
            <a:ext cx="1620957" cy="523220"/>
          </a:xfrm>
          <a:prstGeom prst="rect">
            <a:avLst/>
          </a:prstGeom>
          <a:noFill/>
        </p:spPr>
        <p:txBody>
          <a:bodyPr wrap="none" rtlCol="0">
            <a:spAutoFit/>
          </a:bodyPr>
          <a:lstStyle/>
          <a:p>
            <a:r>
              <a:rPr kumimoji="1" lang="ja-JP" altLang="en-US" sz="2800" b="1" dirty="0"/>
              <a:t>終了要件</a:t>
            </a:r>
          </a:p>
        </p:txBody>
      </p:sp>
      <p:sp>
        <p:nvSpPr>
          <p:cNvPr id="8" name="TextBox 7">
            <a:extLst>
              <a:ext uri="{FF2B5EF4-FFF2-40B4-BE49-F238E27FC236}">
                <a16:creationId xmlns:a16="http://schemas.microsoft.com/office/drawing/2014/main" id="{691F4301-A69D-4F59-AE45-FD6ACB7E4115}"/>
              </a:ext>
            </a:extLst>
          </p:cNvPr>
          <p:cNvSpPr txBox="1"/>
          <p:nvPr/>
        </p:nvSpPr>
        <p:spPr>
          <a:xfrm>
            <a:off x="478053" y="1143407"/>
            <a:ext cx="902811" cy="523220"/>
          </a:xfrm>
          <a:prstGeom prst="rect">
            <a:avLst/>
          </a:prstGeom>
          <a:noFill/>
        </p:spPr>
        <p:txBody>
          <a:bodyPr wrap="none" rtlCol="0">
            <a:spAutoFit/>
          </a:bodyPr>
          <a:lstStyle/>
          <a:p>
            <a:r>
              <a:rPr kumimoji="1" lang="ja-JP" altLang="en-US" sz="2800" b="1" dirty="0"/>
              <a:t>課題</a:t>
            </a:r>
          </a:p>
        </p:txBody>
      </p:sp>
      <p:sp>
        <p:nvSpPr>
          <p:cNvPr id="2" name="Text Placeholder 1">
            <a:extLst>
              <a:ext uri="{FF2B5EF4-FFF2-40B4-BE49-F238E27FC236}">
                <a16:creationId xmlns:a16="http://schemas.microsoft.com/office/drawing/2014/main" id="{7D999200-8DF1-4316-82E5-8C17257BCF3D}"/>
              </a:ext>
            </a:extLst>
          </p:cNvPr>
          <p:cNvSpPr txBox="1">
            <a:spLocks/>
          </p:cNvSpPr>
          <p:nvPr/>
        </p:nvSpPr>
        <p:spPr>
          <a:xfrm>
            <a:off x="538476" y="1666627"/>
            <a:ext cx="11653523" cy="4314001"/>
          </a:xfrm>
          <a:prstGeom prst="rect">
            <a:avLst/>
          </a:prstGeom>
        </p:spPr>
        <p:txBody>
          <a:bodyPr vert="horz"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600" b="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2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ja-JP" altLang="en-US" sz="2000" dirty="0"/>
              <a:t>データフローを作成</a:t>
            </a:r>
            <a:endParaRPr lang="en-US" altLang="ja-JP" sz="2000" dirty="0"/>
          </a:p>
          <a:p>
            <a:pPr lvl="1"/>
            <a:r>
              <a:rPr lang="ja-JP" altLang="en-US" sz="1800" dirty="0"/>
              <a:t>エンティティを追加 </a:t>
            </a:r>
            <a:r>
              <a:rPr lang="en-US" altLang="ja-JP" sz="1800" dirty="0"/>
              <a:t>(Azure SQL DB)</a:t>
            </a:r>
          </a:p>
          <a:p>
            <a:pPr lvl="1"/>
            <a:r>
              <a:rPr lang="en-US" altLang="ja-JP" sz="1800" dirty="0"/>
              <a:t>Customers, Products, </a:t>
            </a:r>
            <a:r>
              <a:rPr lang="en-US" altLang="ja-JP" sz="1800" dirty="0" err="1"/>
              <a:t>DimDate</a:t>
            </a:r>
            <a:r>
              <a:rPr lang="en-US" altLang="ja-JP" sz="1800" dirty="0"/>
              <a:t>, </a:t>
            </a:r>
            <a:r>
              <a:rPr lang="en-US" altLang="ja-JP" sz="1800" dirty="0" err="1"/>
              <a:t>FactInternetSales</a:t>
            </a:r>
            <a:r>
              <a:rPr lang="ja-JP" altLang="en-US" sz="1800" dirty="0"/>
              <a:t>を追加・リネーム</a:t>
            </a:r>
            <a:endParaRPr lang="en-US" altLang="ja-JP" sz="1800" dirty="0"/>
          </a:p>
          <a:p>
            <a:r>
              <a:rPr lang="en-US" altLang="ja-JP" sz="2000" dirty="0"/>
              <a:t>Power BI Desktop</a:t>
            </a:r>
            <a:r>
              <a:rPr lang="ja-JP" altLang="en-US" sz="2000" dirty="0"/>
              <a:t>に</a:t>
            </a:r>
            <a:r>
              <a:rPr lang="en-US" altLang="ja-JP" sz="2000" dirty="0"/>
              <a:t>Power BI </a:t>
            </a:r>
            <a:r>
              <a:rPr lang="ja-JP" altLang="en-US" sz="2000" dirty="0"/>
              <a:t>データフローを追加</a:t>
            </a:r>
            <a:endParaRPr lang="en-US" altLang="ja-JP" sz="2000" dirty="0"/>
          </a:p>
          <a:p>
            <a:pPr lvl="1"/>
            <a:r>
              <a:rPr lang="ja-JP" altLang="en-US" sz="1800" dirty="0"/>
              <a:t>データを取得から</a:t>
            </a:r>
            <a:endParaRPr lang="en-US" altLang="ja-JP" sz="1800" dirty="0"/>
          </a:p>
          <a:p>
            <a:pPr lvl="1"/>
            <a:r>
              <a:rPr lang="ja-JP" altLang="en-US" sz="1800" dirty="0"/>
              <a:t>左のカラムからデータの関係性を選択</a:t>
            </a:r>
            <a:endParaRPr lang="en-US" altLang="ja-JP" sz="1800" dirty="0"/>
          </a:p>
          <a:p>
            <a:pPr lvl="2"/>
            <a:r>
              <a:rPr lang="en-US" altLang="ja-JP" sz="1600" dirty="0" err="1"/>
              <a:t>DateKey</a:t>
            </a:r>
            <a:r>
              <a:rPr lang="en-US" altLang="ja-JP" sz="1600" dirty="0"/>
              <a:t>(Order Dates)</a:t>
            </a:r>
            <a:r>
              <a:rPr lang="ja-JP" altLang="en-US" sz="1600" dirty="0"/>
              <a:t>と</a:t>
            </a:r>
            <a:r>
              <a:rPr lang="en-US" altLang="ja-JP" sz="1600" dirty="0" err="1"/>
              <a:t>DuteDateKey</a:t>
            </a:r>
            <a:r>
              <a:rPr lang="en-US" altLang="ja-JP" sz="1600" dirty="0"/>
              <a:t>(Sales)</a:t>
            </a:r>
            <a:r>
              <a:rPr lang="ja-JP" altLang="en-US" sz="1600" dirty="0"/>
              <a:t>の関係を削除</a:t>
            </a:r>
            <a:endParaRPr lang="en-US" altLang="ja-JP" sz="1600" dirty="0"/>
          </a:p>
          <a:p>
            <a:pPr lvl="2"/>
            <a:r>
              <a:rPr lang="en-US" altLang="ja-JP" sz="1600" dirty="0" err="1"/>
              <a:t>DateKey</a:t>
            </a:r>
            <a:r>
              <a:rPr lang="ja-JP" altLang="en-US" sz="1600" dirty="0"/>
              <a:t>と</a:t>
            </a:r>
            <a:r>
              <a:rPr lang="en-US" altLang="ja-JP" sz="1600" dirty="0" err="1"/>
              <a:t>OrderDate</a:t>
            </a:r>
            <a:r>
              <a:rPr lang="ja-JP" altLang="en-US" sz="1600" dirty="0"/>
              <a:t>をアクティブに</a:t>
            </a:r>
            <a:endParaRPr lang="en-US" altLang="ja-JP" sz="1600" dirty="0"/>
          </a:p>
          <a:p>
            <a:r>
              <a:rPr lang="ja-JP" altLang="en-US" sz="2000" dirty="0"/>
              <a:t>可視化</a:t>
            </a:r>
            <a:endParaRPr lang="en-US" altLang="ja-JP" sz="2000" dirty="0"/>
          </a:p>
          <a:p>
            <a:pPr lvl="1"/>
            <a:r>
              <a:rPr lang="ja-JP" altLang="en-US" sz="1800" dirty="0"/>
              <a:t>フィールドから対象のデータをドラッグアンドドロップ</a:t>
            </a:r>
            <a:endParaRPr lang="en-US" altLang="ja-JP" sz="1800" dirty="0"/>
          </a:p>
          <a:p>
            <a:pPr lvl="1"/>
            <a:r>
              <a:rPr lang="ja-JP" altLang="en-US" sz="1800" dirty="0"/>
              <a:t>スライサー、円チャート、線グラフなどで可視化</a:t>
            </a:r>
            <a:endParaRPr lang="en-US" altLang="ja-JP" sz="1800" dirty="0"/>
          </a:p>
          <a:p>
            <a:pPr lvl="1"/>
            <a:endParaRPr lang="en-US" altLang="ja-JP" sz="1800" dirty="0"/>
          </a:p>
          <a:p>
            <a:pPr lvl="1"/>
            <a:endParaRPr lang="en-US" altLang="ja-JP" sz="2000" dirty="0"/>
          </a:p>
        </p:txBody>
      </p:sp>
    </p:spTree>
    <p:extLst>
      <p:ext uri="{BB962C8B-B14F-4D97-AF65-F5344CB8AC3E}">
        <p14:creationId xmlns:p14="http://schemas.microsoft.com/office/powerpoint/2010/main" val="813387757"/>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DADFA8C-24AF-3540-80D8-FFEAB44EB08A}"/>
              </a:ext>
            </a:extLst>
          </p:cNvPr>
          <p:cNvSpPr txBox="1"/>
          <p:nvPr/>
        </p:nvSpPr>
        <p:spPr>
          <a:xfrm>
            <a:off x="478053" y="360886"/>
            <a:ext cx="10109735"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lang="en-US" altLang="ja-JP" sz="4800" b="1" dirty="0">
                <a:gradFill>
                  <a:gsLst>
                    <a:gs pos="0">
                      <a:srgbClr val="292929">
                        <a:lumMod val="90000"/>
                        <a:lumOff val="10000"/>
                      </a:srgbClr>
                    </a:gs>
                    <a:gs pos="86000">
                      <a:srgbClr val="292929">
                        <a:lumMod val="90000"/>
                        <a:lumOff val="10000"/>
                      </a:srgbClr>
                    </a:gs>
                  </a:gsLst>
                  <a:lin ang="5400000" scaled="0"/>
                </a:gradFill>
                <a:latin typeface="Segoe UI Light" panose="020B0502040204020203" pitchFamily="34" charset="0"/>
                <a:cs typeface="Segoe UI Light" panose="020B0502040204020203" pitchFamily="34" charset="0"/>
              </a:rPr>
              <a:t>STEP 3</a:t>
            </a:r>
            <a:r>
              <a:rPr kumimoji="0" lang="en-US" altLang="ja-JP" sz="4800" b="1" i="0" u="none" strike="noStrike" kern="120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 – Cognitive Services</a:t>
            </a:r>
            <a:r>
              <a:rPr kumimoji="0" lang="ja-JP" altLang="en-US" sz="4800" b="1" i="0" u="none" strike="noStrike" kern="120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を利用</a:t>
            </a:r>
            <a:endParaRPr kumimoji="0" lang="en-US" sz="3200" b="1" i="0" u="none" strike="noStrike" kern="1200" cap="none" spc="0" normalizeH="0" baseline="0" noProof="0" dirty="0">
              <a:ln>
                <a:noFill/>
              </a:ln>
              <a:solidFill>
                <a:srgbClr val="0078D7"/>
              </a:solidFill>
              <a:effectLst/>
              <a:uLnTx/>
              <a:uFillTx/>
              <a:latin typeface="Segoe UI Light" panose="020B0502040204020203" pitchFamily="34" charset="0"/>
              <a:ea typeface="+mn-ea"/>
              <a:cs typeface="Segoe UI Light" panose="020B0502040204020203" pitchFamily="34" charset="0"/>
            </a:endParaRPr>
          </a:p>
        </p:txBody>
      </p:sp>
      <p:sp>
        <p:nvSpPr>
          <p:cNvPr id="6" name="Text Placeholder 1">
            <a:extLst>
              <a:ext uri="{FF2B5EF4-FFF2-40B4-BE49-F238E27FC236}">
                <a16:creationId xmlns:a16="http://schemas.microsoft.com/office/drawing/2014/main" id="{F733C095-FB72-44D9-9295-887A9838F62B}"/>
              </a:ext>
            </a:extLst>
          </p:cNvPr>
          <p:cNvSpPr txBox="1">
            <a:spLocks/>
          </p:cNvSpPr>
          <p:nvPr/>
        </p:nvSpPr>
        <p:spPr>
          <a:xfrm>
            <a:off x="538477" y="5686522"/>
            <a:ext cx="11653523" cy="1138260"/>
          </a:xfrm>
          <a:prstGeom prst="rect">
            <a:avLst/>
          </a:prstGeom>
        </p:spPr>
        <p:txBody>
          <a:bodyPr vert="horz"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600" b="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2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ja-JP" sz="1900" dirty="0"/>
              <a:t>csv</a:t>
            </a:r>
            <a:r>
              <a:rPr lang="ja-JP" altLang="en-US" sz="1900" dirty="0"/>
              <a:t>ファイルから、レビューデータをデータフローにインポート</a:t>
            </a:r>
            <a:endParaRPr lang="en-US" altLang="ja-JP" sz="1900" dirty="0"/>
          </a:p>
          <a:p>
            <a:r>
              <a:rPr lang="ja-JP" altLang="en-US" sz="1900" dirty="0"/>
              <a:t>言語、感情、キーフレーズを抽出するために</a:t>
            </a:r>
            <a:r>
              <a:rPr lang="en-US" altLang="ja-JP" sz="1900" dirty="0"/>
              <a:t>Cognitive Services</a:t>
            </a:r>
            <a:r>
              <a:rPr lang="ja-JP" altLang="en-US" sz="1900" dirty="0"/>
              <a:t>を実装</a:t>
            </a:r>
            <a:endParaRPr lang="en-US" altLang="ja-JP" sz="1900" dirty="0"/>
          </a:p>
          <a:p>
            <a:r>
              <a:rPr lang="ja-JP" altLang="en-US" sz="1900" dirty="0"/>
              <a:t>言語別のレビュー数、低い評価を受ける</a:t>
            </a:r>
            <a:r>
              <a:rPr lang="en-US" altLang="ja-JP" sz="1900" dirty="0"/>
              <a:t>Bike</a:t>
            </a:r>
            <a:r>
              <a:rPr lang="ja-JP" altLang="en-US" sz="1900" dirty="0"/>
              <a:t>、</a:t>
            </a:r>
            <a:r>
              <a:rPr lang="en-US" altLang="ja-JP" sz="1900" dirty="0"/>
              <a:t>.5</a:t>
            </a:r>
            <a:r>
              <a:rPr lang="ja-JP" altLang="en-US" sz="1900" dirty="0"/>
              <a:t>未満の評価のレビューに含まれるキーフレーズを可視化</a:t>
            </a:r>
            <a:endParaRPr lang="en-US" altLang="ja-JP" sz="1900" dirty="0"/>
          </a:p>
        </p:txBody>
      </p:sp>
      <p:sp>
        <p:nvSpPr>
          <p:cNvPr id="7" name="TextBox 6">
            <a:extLst>
              <a:ext uri="{FF2B5EF4-FFF2-40B4-BE49-F238E27FC236}">
                <a16:creationId xmlns:a16="http://schemas.microsoft.com/office/drawing/2014/main" id="{662A4F67-639E-4BEB-A903-75B7BA4F7EE9}"/>
              </a:ext>
            </a:extLst>
          </p:cNvPr>
          <p:cNvSpPr txBox="1"/>
          <p:nvPr/>
        </p:nvSpPr>
        <p:spPr>
          <a:xfrm>
            <a:off x="478054" y="5239485"/>
            <a:ext cx="1620957" cy="523220"/>
          </a:xfrm>
          <a:prstGeom prst="rect">
            <a:avLst/>
          </a:prstGeom>
          <a:noFill/>
        </p:spPr>
        <p:txBody>
          <a:bodyPr wrap="none" rtlCol="0">
            <a:spAutoFit/>
          </a:bodyPr>
          <a:lstStyle/>
          <a:p>
            <a:r>
              <a:rPr kumimoji="1" lang="ja-JP" altLang="en-US" sz="2800" b="1" dirty="0"/>
              <a:t>終了要件</a:t>
            </a:r>
          </a:p>
        </p:txBody>
      </p:sp>
      <p:sp>
        <p:nvSpPr>
          <p:cNvPr id="8" name="TextBox 7">
            <a:extLst>
              <a:ext uri="{FF2B5EF4-FFF2-40B4-BE49-F238E27FC236}">
                <a16:creationId xmlns:a16="http://schemas.microsoft.com/office/drawing/2014/main" id="{691F4301-A69D-4F59-AE45-FD6ACB7E4115}"/>
              </a:ext>
            </a:extLst>
          </p:cNvPr>
          <p:cNvSpPr txBox="1"/>
          <p:nvPr/>
        </p:nvSpPr>
        <p:spPr>
          <a:xfrm>
            <a:off x="478053" y="1143407"/>
            <a:ext cx="902811" cy="523220"/>
          </a:xfrm>
          <a:prstGeom prst="rect">
            <a:avLst/>
          </a:prstGeom>
          <a:noFill/>
        </p:spPr>
        <p:txBody>
          <a:bodyPr wrap="none" rtlCol="0">
            <a:spAutoFit/>
          </a:bodyPr>
          <a:lstStyle/>
          <a:p>
            <a:r>
              <a:rPr kumimoji="1" lang="ja-JP" altLang="en-US" sz="2800" b="1" dirty="0"/>
              <a:t>課題</a:t>
            </a:r>
          </a:p>
        </p:txBody>
      </p:sp>
      <p:sp>
        <p:nvSpPr>
          <p:cNvPr id="2" name="Text Placeholder 1">
            <a:extLst>
              <a:ext uri="{FF2B5EF4-FFF2-40B4-BE49-F238E27FC236}">
                <a16:creationId xmlns:a16="http://schemas.microsoft.com/office/drawing/2014/main" id="{7D999200-8DF1-4316-82E5-8C17257BCF3D}"/>
              </a:ext>
            </a:extLst>
          </p:cNvPr>
          <p:cNvSpPr txBox="1">
            <a:spLocks/>
          </p:cNvSpPr>
          <p:nvPr/>
        </p:nvSpPr>
        <p:spPr>
          <a:xfrm>
            <a:off x="538476" y="1666627"/>
            <a:ext cx="11653523" cy="3410164"/>
          </a:xfrm>
          <a:prstGeom prst="rect">
            <a:avLst/>
          </a:prstGeom>
        </p:spPr>
        <p:txBody>
          <a:bodyPr vert="horz"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600" b="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2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ja-JP" altLang="en-US" sz="2000" dirty="0"/>
              <a:t>エンティティを追加</a:t>
            </a:r>
            <a:endParaRPr lang="en-US" altLang="ja-JP" sz="2000" dirty="0"/>
          </a:p>
          <a:p>
            <a:pPr lvl="1"/>
            <a:r>
              <a:rPr lang="en-US" altLang="ja-JP" sz="1600" dirty="0"/>
              <a:t>Bike Reviews</a:t>
            </a:r>
            <a:r>
              <a:rPr lang="ja-JP" altLang="en-US" sz="1600" dirty="0"/>
              <a:t>データをインポート </a:t>
            </a:r>
            <a:r>
              <a:rPr lang="en-US" altLang="ja-JP" sz="1600" dirty="0"/>
              <a:t>(text/</a:t>
            </a:r>
            <a:r>
              <a:rPr lang="en-US" altLang="ja-JP" sz="1600" dirty="0" err="1"/>
              <a:t>scv</a:t>
            </a:r>
            <a:r>
              <a:rPr lang="en-US" altLang="ja-JP" sz="1600" dirty="0"/>
              <a:t>)</a:t>
            </a:r>
          </a:p>
          <a:p>
            <a:pPr lvl="1"/>
            <a:r>
              <a:rPr lang="en-US" altLang="ja-JP" sz="1600" dirty="0"/>
              <a:t>https://raw.githubusercontent.com/microsoft/WhatTheHack/master/018-BI2AI/Coach/Downloads/bike%20reviews.csv</a:t>
            </a:r>
          </a:p>
          <a:p>
            <a:r>
              <a:rPr lang="en-US" altLang="ja-JP" sz="1800" dirty="0"/>
              <a:t>AI</a:t>
            </a:r>
            <a:r>
              <a:rPr lang="ja-JP" altLang="en-US" sz="1800" dirty="0"/>
              <a:t>ステップを追加 </a:t>
            </a:r>
            <a:r>
              <a:rPr lang="en-US" altLang="ja-JP" sz="1800" dirty="0"/>
              <a:t>(AI</a:t>
            </a:r>
            <a:r>
              <a:rPr lang="ja-JP" altLang="en-US" sz="1800" dirty="0"/>
              <a:t>インサイト</a:t>
            </a:r>
            <a:r>
              <a:rPr lang="en-US" altLang="ja-JP" sz="1800" dirty="0"/>
              <a:t>)</a:t>
            </a:r>
          </a:p>
          <a:p>
            <a:pPr lvl="1"/>
            <a:r>
              <a:rPr lang="ja-JP" altLang="en-US" sz="1600" dirty="0"/>
              <a:t>レビューから言語を検出</a:t>
            </a:r>
            <a:endParaRPr lang="en-US" altLang="ja-JP" sz="1600" dirty="0"/>
          </a:p>
          <a:p>
            <a:pPr lvl="2"/>
            <a:r>
              <a:rPr lang="ja-JP" altLang="en-US" sz="1400" dirty="0"/>
              <a:t>言語と言語</a:t>
            </a:r>
            <a:r>
              <a:rPr lang="en-US" altLang="ja-JP" sz="1400" dirty="0"/>
              <a:t>IOS</a:t>
            </a:r>
            <a:r>
              <a:rPr lang="ja-JP" altLang="en-US" sz="1400" dirty="0"/>
              <a:t>コードを取得</a:t>
            </a:r>
            <a:endParaRPr lang="en-US" altLang="ja-JP" sz="1400" dirty="0"/>
          </a:p>
          <a:p>
            <a:pPr lvl="1"/>
            <a:r>
              <a:rPr lang="ja-JP" altLang="en-US" sz="1600" dirty="0"/>
              <a:t>レビューと言語</a:t>
            </a:r>
            <a:r>
              <a:rPr lang="en-US" altLang="ja-JP" sz="1600" dirty="0"/>
              <a:t>ISO</a:t>
            </a:r>
            <a:r>
              <a:rPr lang="ja-JP" altLang="en-US" sz="1600" dirty="0"/>
              <a:t>コードからセンチメント</a:t>
            </a:r>
            <a:r>
              <a:rPr lang="en-US" altLang="ja-JP" sz="1600" dirty="0"/>
              <a:t>(</a:t>
            </a:r>
            <a:r>
              <a:rPr lang="ja-JP" altLang="en-US" sz="1600" dirty="0"/>
              <a:t>感情</a:t>
            </a:r>
            <a:r>
              <a:rPr lang="en-US" altLang="ja-JP" sz="1600" dirty="0"/>
              <a:t>)</a:t>
            </a:r>
            <a:r>
              <a:rPr lang="ja-JP" altLang="en-US" sz="1600" dirty="0"/>
              <a:t>スコアリング</a:t>
            </a:r>
            <a:endParaRPr lang="en-US" altLang="ja-JP" sz="1600" dirty="0"/>
          </a:p>
          <a:p>
            <a:pPr lvl="1"/>
            <a:r>
              <a:rPr lang="ja-JP" altLang="en-US" sz="1600" dirty="0"/>
              <a:t>レビューと言語</a:t>
            </a:r>
            <a:r>
              <a:rPr lang="en-US" altLang="ja-JP" sz="1600" dirty="0"/>
              <a:t>ISO</a:t>
            </a:r>
            <a:r>
              <a:rPr lang="ja-JP" altLang="en-US" sz="1600" dirty="0"/>
              <a:t>コードからキーフレーズを抽出</a:t>
            </a:r>
            <a:endParaRPr lang="en-US" altLang="ja-JP" sz="1600" dirty="0"/>
          </a:p>
          <a:p>
            <a:pPr lvl="1"/>
            <a:r>
              <a:rPr lang="ja-JP" altLang="en-US" sz="1600" dirty="0"/>
              <a:t>セーブして、リフレッシュ</a:t>
            </a:r>
            <a:endParaRPr lang="en-US" altLang="ja-JP" sz="1600" dirty="0"/>
          </a:p>
          <a:p>
            <a:r>
              <a:rPr lang="en-US" altLang="ja-JP" sz="1800" dirty="0"/>
              <a:t>Power BI Desktop</a:t>
            </a:r>
            <a:r>
              <a:rPr lang="ja-JP" altLang="en-US" sz="1800" dirty="0"/>
              <a:t>でバイクレビューエンティティをインポートして、可視化</a:t>
            </a:r>
            <a:endParaRPr lang="en-US" altLang="ja-JP" sz="1800" dirty="0"/>
          </a:p>
          <a:p>
            <a:pPr lvl="1"/>
            <a:endParaRPr lang="en-US" altLang="ja-JP" sz="2000" dirty="0"/>
          </a:p>
        </p:txBody>
      </p:sp>
    </p:spTree>
    <p:extLst>
      <p:ext uri="{BB962C8B-B14F-4D97-AF65-F5344CB8AC3E}">
        <p14:creationId xmlns:p14="http://schemas.microsoft.com/office/powerpoint/2010/main" val="2512523024"/>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DADFA8C-24AF-3540-80D8-FFEAB44EB08A}"/>
              </a:ext>
            </a:extLst>
          </p:cNvPr>
          <p:cNvSpPr txBox="1"/>
          <p:nvPr/>
        </p:nvSpPr>
        <p:spPr>
          <a:xfrm>
            <a:off x="478053" y="360886"/>
            <a:ext cx="10109735"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lang="en-US" altLang="ja-JP" sz="4800" b="1" dirty="0">
                <a:gradFill>
                  <a:gsLst>
                    <a:gs pos="0">
                      <a:srgbClr val="292929">
                        <a:lumMod val="90000"/>
                        <a:lumOff val="10000"/>
                      </a:srgbClr>
                    </a:gs>
                    <a:gs pos="86000">
                      <a:srgbClr val="292929">
                        <a:lumMod val="90000"/>
                        <a:lumOff val="10000"/>
                      </a:srgbClr>
                    </a:gs>
                  </a:gsLst>
                  <a:lin ang="5400000" scaled="0"/>
                </a:gradFill>
                <a:latin typeface="Segoe UI Light" panose="020B0502040204020203" pitchFamily="34" charset="0"/>
                <a:cs typeface="Segoe UI Light" panose="020B0502040204020203" pitchFamily="34" charset="0"/>
              </a:rPr>
              <a:t>STEP 4</a:t>
            </a:r>
            <a:r>
              <a:rPr kumimoji="0" lang="en-US" altLang="ja-JP" sz="4800" b="1" i="0" u="none" strike="noStrike" kern="120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 – </a:t>
            </a:r>
            <a:r>
              <a:rPr lang="en-US" altLang="ja-JP" sz="4800" b="1" dirty="0">
                <a:gradFill>
                  <a:gsLst>
                    <a:gs pos="0">
                      <a:srgbClr val="292929">
                        <a:lumMod val="90000"/>
                        <a:lumOff val="10000"/>
                      </a:srgbClr>
                    </a:gs>
                    <a:gs pos="86000">
                      <a:srgbClr val="292929">
                        <a:lumMod val="90000"/>
                        <a:lumOff val="10000"/>
                      </a:srgbClr>
                    </a:gs>
                  </a:gsLst>
                  <a:lin ang="5400000" scaled="0"/>
                </a:gradFill>
                <a:latin typeface="Segoe UI Light" panose="020B0502040204020203" pitchFamily="34" charset="0"/>
                <a:cs typeface="Segoe UI Light" panose="020B0502040204020203" pitchFamily="34" charset="0"/>
              </a:rPr>
              <a:t>ML in Power BI</a:t>
            </a:r>
            <a:endParaRPr kumimoji="0" lang="en-US" sz="3200" b="1" i="0" u="none" strike="noStrike" kern="1200" cap="none" spc="0" normalizeH="0" baseline="0" noProof="0" dirty="0">
              <a:ln>
                <a:noFill/>
              </a:ln>
              <a:solidFill>
                <a:srgbClr val="0078D7"/>
              </a:solidFill>
              <a:effectLst/>
              <a:uLnTx/>
              <a:uFillTx/>
              <a:latin typeface="Segoe UI Light" panose="020B0502040204020203" pitchFamily="34" charset="0"/>
              <a:ea typeface="+mn-ea"/>
              <a:cs typeface="Segoe UI Light" panose="020B0502040204020203" pitchFamily="34" charset="0"/>
            </a:endParaRPr>
          </a:p>
        </p:txBody>
      </p:sp>
      <p:sp>
        <p:nvSpPr>
          <p:cNvPr id="6" name="Text Placeholder 1">
            <a:extLst>
              <a:ext uri="{FF2B5EF4-FFF2-40B4-BE49-F238E27FC236}">
                <a16:creationId xmlns:a16="http://schemas.microsoft.com/office/drawing/2014/main" id="{F733C095-FB72-44D9-9295-887A9838F62B}"/>
              </a:ext>
            </a:extLst>
          </p:cNvPr>
          <p:cNvSpPr txBox="1">
            <a:spLocks/>
          </p:cNvSpPr>
          <p:nvPr/>
        </p:nvSpPr>
        <p:spPr>
          <a:xfrm>
            <a:off x="538477" y="5686522"/>
            <a:ext cx="11653523" cy="1138260"/>
          </a:xfrm>
          <a:prstGeom prst="rect">
            <a:avLst/>
          </a:prstGeom>
        </p:spPr>
        <p:txBody>
          <a:bodyPr vert="horz"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600" b="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2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ja-JP" altLang="en-US" sz="1900" dirty="0"/>
              <a:t>顧客データでバイク購入予測モデルを作成し、将来の購入可能性をスコアリング</a:t>
            </a:r>
            <a:endParaRPr lang="en-US" altLang="ja-JP" sz="1900" dirty="0"/>
          </a:p>
          <a:p>
            <a:r>
              <a:rPr lang="en-US" altLang="ja-JP" sz="1900" dirty="0"/>
              <a:t>Power BI</a:t>
            </a:r>
            <a:r>
              <a:rPr lang="ja-JP" altLang="en-US" sz="1900" dirty="0"/>
              <a:t>でどのような顧客がバイクを買う傾向がありそうかを可視化</a:t>
            </a:r>
            <a:endParaRPr lang="en-US" altLang="ja-JP" sz="1900" dirty="0"/>
          </a:p>
          <a:p>
            <a:r>
              <a:rPr lang="ja-JP" altLang="en-US" sz="1900" dirty="0"/>
              <a:t>モデルのパフォーマンスレポートを確認</a:t>
            </a:r>
            <a:endParaRPr lang="en-US" altLang="ja-JP" sz="1900" dirty="0"/>
          </a:p>
        </p:txBody>
      </p:sp>
      <p:sp>
        <p:nvSpPr>
          <p:cNvPr id="7" name="TextBox 6">
            <a:extLst>
              <a:ext uri="{FF2B5EF4-FFF2-40B4-BE49-F238E27FC236}">
                <a16:creationId xmlns:a16="http://schemas.microsoft.com/office/drawing/2014/main" id="{662A4F67-639E-4BEB-A903-75B7BA4F7EE9}"/>
              </a:ext>
            </a:extLst>
          </p:cNvPr>
          <p:cNvSpPr txBox="1"/>
          <p:nvPr/>
        </p:nvSpPr>
        <p:spPr>
          <a:xfrm>
            <a:off x="478054" y="5239485"/>
            <a:ext cx="1620957" cy="523220"/>
          </a:xfrm>
          <a:prstGeom prst="rect">
            <a:avLst/>
          </a:prstGeom>
          <a:noFill/>
        </p:spPr>
        <p:txBody>
          <a:bodyPr wrap="none" rtlCol="0">
            <a:spAutoFit/>
          </a:bodyPr>
          <a:lstStyle/>
          <a:p>
            <a:r>
              <a:rPr kumimoji="1" lang="ja-JP" altLang="en-US" sz="2800" b="1" dirty="0"/>
              <a:t>終了要件</a:t>
            </a:r>
          </a:p>
        </p:txBody>
      </p:sp>
      <p:sp>
        <p:nvSpPr>
          <p:cNvPr id="8" name="TextBox 7">
            <a:extLst>
              <a:ext uri="{FF2B5EF4-FFF2-40B4-BE49-F238E27FC236}">
                <a16:creationId xmlns:a16="http://schemas.microsoft.com/office/drawing/2014/main" id="{691F4301-A69D-4F59-AE45-FD6ACB7E4115}"/>
              </a:ext>
            </a:extLst>
          </p:cNvPr>
          <p:cNvSpPr txBox="1"/>
          <p:nvPr/>
        </p:nvSpPr>
        <p:spPr>
          <a:xfrm>
            <a:off x="478053" y="1143407"/>
            <a:ext cx="902811" cy="523220"/>
          </a:xfrm>
          <a:prstGeom prst="rect">
            <a:avLst/>
          </a:prstGeom>
          <a:noFill/>
        </p:spPr>
        <p:txBody>
          <a:bodyPr wrap="none" rtlCol="0">
            <a:spAutoFit/>
          </a:bodyPr>
          <a:lstStyle/>
          <a:p>
            <a:r>
              <a:rPr kumimoji="1" lang="ja-JP" altLang="en-US" sz="2800" b="1" dirty="0"/>
              <a:t>課題</a:t>
            </a:r>
          </a:p>
        </p:txBody>
      </p:sp>
      <p:sp>
        <p:nvSpPr>
          <p:cNvPr id="2" name="Text Placeholder 1">
            <a:extLst>
              <a:ext uri="{FF2B5EF4-FFF2-40B4-BE49-F238E27FC236}">
                <a16:creationId xmlns:a16="http://schemas.microsoft.com/office/drawing/2014/main" id="{7D999200-8DF1-4316-82E5-8C17257BCF3D}"/>
              </a:ext>
            </a:extLst>
          </p:cNvPr>
          <p:cNvSpPr txBox="1">
            <a:spLocks/>
          </p:cNvSpPr>
          <p:nvPr/>
        </p:nvSpPr>
        <p:spPr>
          <a:xfrm>
            <a:off x="538476" y="1563565"/>
            <a:ext cx="11653523" cy="3778983"/>
          </a:xfrm>
          <a:prstGeom prst="rect">
            <a:avLst/>
          </a:prstGeom>
        </p:spPr>
        <p:txBody>
          <a:bodyPr vert="horz"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600" b="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2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ja-JP" sz="2000" dirty="0" err="1"/>
              <a:t>BikeBuyerTraining</a:t>
            </a:r>
            <a:r>
              <a:rPr lang="ja-JP" altLang="en-US" sz="2000" dirty="0"/>
              <a:t>と</a:t>
            </a:r>
            <a:r>
              <a:rPr lang="en-US" altLang="ja-JP" sz="2000" dirty="0" err="1"/>
              <a:t>ProspectiveBuyer</a:t>
            </a:r>
            <a:r>
              <a:rPr lang="ja-JP" altLang="en-US" sz="2000" dirty="0"/>
              <a:t>エンティティを追加</a:t>
            </a:r>
            <a:endParaRPr lang="en-US" altLang="ja-JP" sz="2000" dirty="0"/>
          </a:p>
          <a:p>
            <a:r>
              <a:rPr lang="en-US" altLang="ja-JP" sz="2000" dirty="0"/>
              <a:t>ML model</a:t>
            </a:r>
            <a:r>
              <a:rPr lang="ja-JP" altLang="en-US" sz="2000" dirty="0"/>
              <a:t>をデータフローに追加</a:t>
            </a:r>
            <a:endParaRPr lang="en-US" altLang="ja-JP" sz="2000" dirty="0"/>
          </a:p>
          <a:p>
            <a:pPr lvl="1"/>
            <a:r>
              <a:rPr lang="en-US" altLang="ja-JP" sz="1800" dirty="0" err="1"/>
              <a:t>BikeBuyerTraining</a:t>
            </a:r>
            <a:r>
              <a:rPr lang="ja-JP" altLang="en-US" sz="1800" dirty="0"/>
              <a:t>をデータソース、</a:t>
            </a:r>
            <a:r>
              <a:rPr lang="en-US" altLang="ja-JP" sz="1800" dirty="0" err="1"/>
              <a:t>BikeBuyers</a:t>
            </a:r>
            <a:r>
              <a:rPr lang="ja-JP" altLang="en-US" sz="1800" dirty="0"/>
              <a:t>をターゲットカラムとして選択</a:t>
            </a:r>
            <a:endParaRPr lang="en-US" altLang="ja-JP" sz="1800" dirty="0"/>
          </a:p>
          <a:p>
            <a:pPr lvl="1"/>
            <a:r>
              <a:rPr lang="en-US" altLang="ja-JP" sz="1800" dirty="0"/>
              <a:t>1</a:t>
            </a:r>
            <a:r>
              <a:rPr lang="ja-JP" altLang="en-US" sz="1800" dirty="0"/>
              <a:t>をターゲット値として指定 </a:t>
            </a:r>
            <a:r>
              <a:rPr lang="en-US" altLang="ja-JP" sz="1800" dirty="0"/>
              <a:t>(True)</a:t>
            </a:r>
          </a:p>
          <a:p>
            <a:pPr lvl="1"/>
            <a:r>
              <a:rPr lang="ja-JP" altLang="en-US" sz="1800" dirty="0"/>
              <a:t>全てのカラムをトレーニング対象として選択し、時間を</a:t>
            </a:r>
            <a:r>
              <a:rPr lang="en-US" altLang="ja-JP" sz="1800" dirty="0"/>
              <a:t>5</a:t>
            </a:r>
            <a:r>
              <a:rPr lang="ja-JP" altLang="en-US" sz="1800" dirty="0"/>
              <a:t>分で指定</a:t>
            </a:r>
            <a:endParaRPr lang="en-US" altLang="ja-JP" sz="1800" dirty="0"/>
          </a:p>
          <a:p>
            <a:pPr lvl="1"/>
            <a:r>
              <a:rPr lang="en-US" altLang="ja-JP" sz="1800" dirty="0"/>
              <a:t>Run</a:t>
            </a:r>
          </a:p>
          <a:p>
            <a:r>
              <a:rPr lang="ja-JP" altLang="en-US" sz="2000" dirty="0"/>
              <a:t>レポートを確認</a:t>
            </a:r>
            <a:endParaRPr lang="en-US" altLang="ja-JP" sz="2000" dirty="0"/>
          </a:p>
          <a:p>
            <a:pPr lvl="1"/>
            <a:r>
              <a:rPr lang="ja-JP" altLang="en-US" sz="1800" dirty="0"/>
              <a:t>影響の大きいパラメータなど</a:t>
            </a:r>
            <a:endParaRPr lang="en-US" altLang="ja-JP" sz="1800" dirty="0"/>
          </a:p>
          <a:p>
            <a:r>
              <a:rPr lang="en-US" altLang="ja-JP" sz="2000" dirty="0" err="1"/>
              <a:t>ProspectiveBuyers</a:t>
            </a:r>
            <a:r>
              <a:rPr lang="ja-JP" altLang="en-US" sz="2000" dirty="0"/>
              <a:t>にモデルを適用</a:t>
            </a:r>
            <a:endParaRPr lang="en-US" altLang="ja-JP" sz="2000" dirty="0"/>
          </a:p>
          <a:p>
            <a:pPr lvl="1"/>
            <a:r>
              <a:rPr lang="ja-JP" altLang="en-US" sz="1800" dirty="0"/>
              <a:t>カラムを追加</a:t>
            </a:r>
            <a:r>
              <a:rPr lang="en-US" altLang="ja-JP" sz="1800" dirty="0"/>
              <a:t>&gt;Whole number(Fiscal year(duration))</a:t>
            </a:r>
          </a:p>
          <a:p>
            <a:pPr lvl="1"/>
            <a:r>
              <a:rPr lang="ja-JP" altLang="en-US" sz="1800" dirty="0"/>
              <a:t>インプットを</a:t>
            </a:r>
            <a:r>
              <a:rPr lang="en-US" altLang="ja-JP" sz="1800" dirty="0" err="1"/>
              <a:t>ProspectiveBuyers</a:t>
            </a:r>
            <a:r>
              <a:rPr lang="ja-JP" altLang="en-US" sz="1800" dirty="0"/>
              <a:t>で指定</a:t>
            </a:r>
            <a:endParaRPr lang="en-US" altLang="ja-JP" sz="1800" dirty="0"/>
          </a:p>
        </p:txBody>
      </p:sp>
    </p:spTree>
    <p:extLst>
      <p:ext uri="{BB962C8B-B14F-4D97-AF65-F5344CB8AC3E}">
        <p14:creationId xmlns:p14="http://schemas.microsoft.com/office/powerpoint/2010/main" val="788425195"/>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007BA3D-8764-4438-9480-F6741230DA79}"/>
              </a:ext>
            </a:extLst>
          </p:cNvPr>
          <p:cNvSpPr txBox="1"/>
          <p:nvPr/>
        </p:nvSpPr>
        <p:spPr>
          <a:xfrm>
            <a:off x="399244" y="2859109"/>
            <a:ext cx="6297769" cy="2677656"/>
          </a:xfrm>
          <a:prstGeom prst="rect">
            <a:avLst/>
          </a:prstGeom>
          <a:noFill/>
        </p:spPr>
        <p:txBody>
          <a:bodyPr wrap="square" rtlCol="0">
            <a:spAutoFit/>
          </a:bodyPr>
          <a:lstStyle/>
          <a:p>
            <a:pPr marL="285750" indent="-285750">
              <a:buFont typeface="Arial" panose="020B0604020202020204" pitchFamily="34" charset="0"/>
              <a:buChar char="•"/>
            </a:pPr>
            <a:r>
              <a:rPr lang="ja-JP" altLang="en-US" sz="2400" b="1" dirty="0">
                <a:solidFill>
                  <a:schemeClr val="bg1"/>
                </a:solidFill>
              </a:rPr>
              <a:t>課題解決型ハッカソン</a:t>
            </a:r>
            <a:endParaRPr lang="en-US" altLang="ja-JP" sz="2400" b="1" dirty="0">
              <a:solidFill>
                <a:schemeClr val="bg1"/>
              </a:solidFill>
            </a:endParaRPr>
          </a:p>
          <a:p>
            <a:pPr marL="285750" indent="-285750">
              <a:buFont typeface="Arial" panose="020B0604020202020204" pitchFamily="34" charset="0"/>
              <a:buChar char="•"/>
            </a:pPr>
            <a:r>
              <a:rPr kumimoji="1" lang="en-US" altLang="ja-JP" sz="2400" b="1" dirty="0">
                <a:solidFill>
                  <a:schemeClr val="bg1"/>
                </a:solidFill>
              </a:rPr>
              <a:t>3~5</a:t>
            </a:r>
            <a:r>
              <a:rPr lang="ja-JP" altLang="en-US" sz="2400" b="1" dirty="0">
                <a:solidFill>
                  <a:schemeClr val="bg1"/>
                </a:solidFill>
              </a:rPr>
              <a:t>人でチームとなり、与えられた</a:t>
            </a:r>
            <a:br>
              <a:rPr lang="en-US" altLang="ja-JP" sz="2400" b="1" dirty="0">
                <a:solidFill>
                  <a:schemeClr val="bg1"/>
                </a:solidFill>
              </a:rPr>
            </a:br>
            <a:r>
              <a:rPr lang="ja-JP" altLang="en-US" sz="2400" b="1" dirty="0">
                <a:solidFill>
                  <a:schemeClr val="bg1"/>
                </a:solidFill>
              </a:rPr>
              <a:t>技術課題を解決する</a:t>
            </a:r>
            <a:endParaRPr lang="en-US" altLang="ja-JP" sz="2400" b="1" dirty="0">
              <a:solidFill>
                <a:schemeClr val="bg1"/>
              </a:solidFill>
            </a:endParaRPr>
          </a:p>
          <a:p>
            <a:pPr marL="285750" indent="-285750">
              <a:buFont typeface="Arial" panose="020B0604020202020204" pitchFamily="34" charset="0"/>
              <a:buChar char="•"/>
            </a:pPr>
            <a:r>
              <a:rPr lang="ja-JP" altLang="en-US" sz="2400" b="1" dirty="0">
                <a:solidFill>
                  <a:schemeClr val="bg1"/>
                </a:solidFill>
              </a:rPr>
              <a:t>ステップバイステップをなぞるのではなく、チームで解決方法を探し出す</a:t>
            </a:r>
            <a:endParaRPr lang="en-US" altLang="ja-JP" sz="2400" b="1" dirty="0">
              <a:solidFill>
                <a:schemeClr val="bg1"/>
              </a:solidFill>
            </a:endParaRPr>
          </a:p>
          <a:p>
            <a:pPr marL="285750" indent="-285750">
              <a:buFont typeface="Arial" panose="020B0604020202020204" pitchFamily="34" charset="0"/>
              <a:buChar char="•"/>
            </a:pPr>
            <a:r>
              <a:rPr lang="ja-JP" altLang="en-US" sz="2400" b="1" dirty="0">
                <a:solidFill>
                  <a:schemeClr val="bg1"/>
                </a:solidFill>
              </a:rPr>
              <a:t>お互いの学び、知識の共有が重要</a:t>
            </a:r>
            <a:endParaRPr lang="en-US" altLang="ja-JP" sz="2400" b="1" dirty="0">
              <a:solidFill>
                <a:schemeClr val="bg1"/>
              </a:solidFill>
            </a:endParaRPr>
          </a:p>
          <a:p>
            <a:pPr marL="285750" indent="-285750">
              <a:buFont typeface="Arial" panose="020B0604020202020204" pitchFamily="34" charset="0"/>
              <a:buChar char="•"/>
            </a:pPr>
            <a:r>
              <a:rPr lang="ja-JP" altLang="en-US" sz="2400" b="1" dirty="0">
                <a:solidFill>
                  <a:schemeClr val="bg1"/>
                </a:solidFill>
              </a:rPr>
              <a:t>コーチは答えを出さない、ヒントはあり</a:t>
            </a:r>
            <a:endParaRPr kumimoji="1" lang="ja-JP" altLang="en-US" sz="2400" b="1" dirty="0">
              <a:solidFill>
                <a:schemeClr val="bg1"/>
              </a:solidFill>
            </a:endParaRPr>
          </a:p>
        </p:txBody>
      </p:sp>
      <p:sp>
        <p:nvSpPr>
          <p:cNvPr id="5" name="Title 6">
            <a:extLst>
              <a:ext uri="{FF2B5EF4-FFF2-40B4-BE49-F238E27FC236}">
                <a16:creationId xmlns:a16="http://schemas.microsoft.com/office/drawing/2014/main" id="{2DDB0C46-AF5D-4B48-8592-96988C35BDF3}"/>
              </a:ext>
            </a:extLst>
          </p:cNvPr>
          <p:cNvSpPr txBox="1">
            <a:spLocks/>
          </p:cNvSpPr>
          <p:nvPr/>
        </p:nvSpPr>
        <p:spPr>
          <a:xfrm>
            <a:off x="399244" y="102915"/>
            <a:ext cx="6448035" cy="2649025"/>
          </a:xfrm>
          <a:prstGeom prst="rect">
            <a:avLst/>
          </a:prstGeom>
          <a:noFill/>
        </p:spPr>
        <p:txBody>
          <a:bodyPr vert="horz" wrap="square" lIns="0" tIns="0" rIns="0" bIns="179285" rtlCol="0" anchor="b" anchorCtr="0">
            <a:noAutofit/>
          </a:bodyPr>
          <a:lstStyle>
            <a:lvl1pPr algn="l" defTabSz="932742" rtl="0" eaLnBrk="1" latinLnBrk="0" hangingPunct="1">
              <a:lnSpc>
                <a:spcPct val="90000"/>
              </a:lnSpc>
              <a:spcBef>
                <a:spcPct val="0"/>
              </a:spcBef>
              <a:buNone/>
              <a:defRPr lang="en-US" sz="3600" b="0" strike="noStrike" kern="1200" cap="none" spc="-50" baseline="0">
                <a:ln w="3175">
                  <a:noFill/>
                </a:ln>
                <a:solidFill>
                  <a:schemeClr val="tx2"/>
                </a:solidFill>
                <a:effectLst/>
                <a:latin typeface="+mj-lt"/>
                <a:ea typeface="+mn-ea"/>
                <a:cs typeface="Segoe UI" pitchFamily="34" charset="0"/>
              </a:defRPr>
            </a:lvl1pPr>
          </a:lstStyle>
          <a:p>
            <a:pPr defTabSz="914367"/>
            <a:r>
              <a:rPr lang="en-US" sz="4902" spc="-49" dirty="0">
                <a:solidFill>
                  <a:srgbClr val="FFFFFF"/>
                </a:solidFill>
                <a:latin typeface="Segoe UI Semibold"/>
              </a:rPr>
              <a:t>What The Hack</a:t>
            </a:r>
            <a:r>
              <a:rPr lang="ja-JP" altLang="en-US" sz="4902" spc="-49" dirty="0">
                <a:solidFill>
                  <a:srgbClr val="FFFFFF"/>
                </a:solidFill>
                <a:latin typeface="Segoe UI Semibold"/>
              </a:rPr>
              <a:t>とは</a:t>
            </a:r>
            <a:r>
              <a:rPr lang="en-US" altLang="ja-JP" sz="4902" spc="-49" dirty="0">
                <a:solidFill>
                  <a:srgbClr val="FFFFFF"/>
                </a:solidFill>
                <a:latin typeface="Segoe UI Semibold"/>
              </a:rPr>
              <a:t>?</a:t>
            </a:r>
            <a:endParaRPr lang="en-US" sz="4902" spc="-49" dirty="0">
              <a:solidFill>
                <a:srgbClr val="50E6FF"/>
              </a:solidFill>
              <a:latin typeface="Segoe UI Semibold"/>
            </a:endParaRPr>
          </a:p>
        </p:txBody>
      </p:sp>
    </p:spTree>
    <p:extLst>
      <p:ext uri="{BB962C8B-B14F-4D97-AF65-F5344CB8AC3E}">
        <p14:creationId xmlns:p14="http://schemas.microsoft.com/office/powerpoint/2010/main" val="22009080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DADFA8C-24AF-3540-80D8-FFEAB44EB08A}"/>
              </a:ext>
            </a:extLst>
          </p:cNvPr>
          <p:cNvSpPr txBox="1"/>
          <p:nvPr/>
        </p:nvSpPr>
        <p:spPr>
          <a:xfrm>
            <a:off x="478053" y="360886"/>
            <a:ext cx="10810057"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lang="en-US" altLang="ja-JP" sz="4800" b="1" dirty="0">
                <a:gradFill>
                  <a:gsLst>
                    <a:gs pos="0">
                      <a:srgbClr val="292929">
                        <a:lumMod val="90000"/>
                        <a:lumOff val="10000"/>
                      </a:srgbClr>
                    </a:gs>
                    <a:gs pos="86000">
                      <a:srgbClr val="292929">
                        <a:lumMod val="90000"/>
                        <a:lumOff val="10000"/>
                      </a:srgbClr>
                    </a:gs>
                  </a:gsLst>
                  <a:lin ang="5400000" scaled="0"/>
                </a:gradFill>
                <a:latin typeface="Segoe UI Light" panose="020B0502040204020203" pitchFamily="34" charset="0"/>
                <a:cs typeface="Segoe UI Light" panose="020B0502040204020203" pitchFamily="34" charset="0"/>
              </a:rPr>
              <a:t>STEP 5</a:t>
            </a:r>
            <a:r>
              <a:rPr kumimoji="0" lang="en-US" altLang="ja-JP" sz="4800" b="1" i="0" u="none" strike="noStrike" kern="120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 – </a:t>
            </a:r>
            <a:r>
              <a:rPr lang="en-US" altLang="ja-JP" sz="4800" b="1" dirty="0">
                <a:gradFill>
                  <a:gsLst>
                    <a:gs pos="0">
                      <a:srgbClr val="292929">
                        <a:lumMod val="90000"/>
                        <a:lumOff val="10000"/>
                      </a:srgbClr>
                    </a:gs>
                    <a:gs pos="86000">
                      <a:srgbClr val="292929">
                        <a:lumMod val="90000"/>
                        <a:lumOff val="10000"/>
                      </a:srgbClr>
                    </a:gs>
                  </a:gsLst>
                  <a:lin ang="5400000" scaled="0"/>
                </a:gradFill>
                <a:latin typeface="Segoe UI Light" panose="020B0502040204020203" pitchFamily="34" charset="0"/>
                <a:cs typeface="Segoe UI Light" panose="020B0502040204020203" pitchFamily="34" charset="0"/>
              </a:rPr>
              <a:t>Azure ML </a:t>
            </a:r>
            <a:r>
              <a:rPr lang="en-US" altLang="ja-JP" sz="4800" b="1" dirty="0" err="1">
                <a:gradFill>
                  <a:gsLst>
                    <a:gs pos="0">
                      <a:srgbClr val="292929">
                        <a:lumMod val="90000"/>
                        <a:lumOff val="10000"/>
                      </a:srgbClr>
                    </a:gs>
                    <a:gs pos="86000">
                      <a:srgbClr val="292929">
                        <a:lumMod val="90000"/>
                        <a:lumOff val="10000"/>
                      </a:srgbClr>
                    </a:gs>
                  </a:gsLst>
                  <a:lin ang="5400000" scaled="0"/>
                </a:gradFill>
                <a:latin typeface="Segoe UI Light" panose="020B0502040204020203" pitchFamily="34" charset="0"/>
                <a:cs typeface="Segoe UI Light" panose="020B0502040204020203" pitchFamily="34" charset="0"/>
              </a:rPr>
              <a:t>AutoML</a:t>
            </a:r>
            <a:r>
              <a:rPr lang="ja-JP" altLang="en-US" sz="4800" b="1" dirty="0">
                <a:gradFill>
                  <a:gsLst>
                    <a:gs pos="0">
                      <a:srgbClr val="292929">
                        <a:lumMod val="90000"/>
                        <a:lumOff val="10000"/>
                      </a:srgbClr>
                    </a:gs>
                    <a:gs pos="86000">
                      <a:srgbClr val="292929">
                        <a:lumMod val="90000"/>
                        <a:lumOff val="10000"/>
                      </a:srgbClr>
                    </a:gs>
                  </a:gsLst>
                  <a:lin ang="5400000" scaled="0"/>
                </a:gradFill>
                <a:latin typeface="Segoe UI Light" panose="020B0502040204020203" pitchFamily="34" charset="0"/>
                <a:cs typeface="Segoe UI Light" panose="020B0502040204020203" pitchFamily="34" charset="0"/>
              </a:rPr>
              <a:t>でモデリング</a:t>
            </a:r>
            <a:endParaRPr kumimoji="0" lang="en-US" sz="3200" b="1" i="0" u="none" strike="noStrike" kern="1200" cap="none" spc="0" normalizeH="0" baseline="0" noProof="0" dirty="0">
              <a:ln>
                <a:noFill/>
              </a:ln>
              <a:solidFill>
                <a:srgbClr val="0078D7"/>
              </a:solidFill>
              <a:effectLst/>
              <a:uLnTx/>
              <a:uFillTx/>
              <a:latin typeface="Segoe UI Light" panose="020B0502040204020203" pitchFamily="34" charset="0"/>
              <a:ea typeface="+mn-ea"/>
              <a:cs typeface="Segoe UI Light" panose="020B0502040204020203" pitchFamily="34" charset="0"/>
            </a:endParaRPr>
          </a:p>
        </p:txBody>
      </p:sp>
      <p:sp>
        <p:nvSpPr>
          <p:cNvPr id="6" name="Text Placeholder 1">
            <a:extLst>
              <a:ext uri="{FF2B5EF4-FFF2-40B4-BE49-F238E27FC236}">
                <a16:creationId xmlns:a16="http://schemas.microsoft.com/office/drawing/2014/main" id="{F733C095-FB72-44D9-9295-887A9838F62B}"/>
              </a:ext>
            </a:extLst>
          </p:cNvPr>
          <p:cNvSpPr txBox="1">
            <a:spLocks/>
          </p:cNvSpPr>
          <p:nvPr/>
        </p:nvSpPr>
        <p:spPr>
          <a:xfrm>
            <a:off x="538477" y="5068413"/>
            <a:ext cx="11653523" cy="1138260"/>
          </a:xfrm>
          <a:prstGeom prst="rect">
            <a:avLst/>
          </a:prstGeom>
        </p:spPr>
        <p:txBody>
          <a:bodyPr vert="horz"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600" b="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2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ja-JP" altLang="en-US" sz="1900" dirty="0"/>
              <a:t>発行した</a:t>
            </a:r>
            <a:r>
              <a:rPr lang="en-US" altLang="ja-JP" sz="1900" dirty="0" err="1"/>
              <a:t>BikeBuyer</a:t>
            </a:r>
            <a:r>
              <a:rPr lang="ja-JP" altLang="en-US" sz="1900" dirty="0"/>
              <a:t>モデルエンドポイントが</a:t>
            </a:r>
            <a:r>
              <a:rPr lang="en-US" altLang="ja-JP" sz="1900" dirty="0"/>
              <a:t>Azure ML</a:t>
            </a:r>
            <a:r>
              <a:rPr lang="ja-JP" altLang="en-US" sz="1900" dirty="0"/>
              <a:t>上でホストされる</a:t>
            </a:r>
            <a:endParaRPr lang="en-US" altLang="ja-JP" sz="1900" dirty="0"/>
          </a:p>
          <a:p>
            <a:r>
              <a:rPr lang="en-US" altLang="ja-JP" sz="1900" dirty="0"/>
              <a:t>API</a:t>
            </a:r>
            <a:r>
              <a:rPr lang="ja-JP" altLang="en-US" sz="1900" dirty="0"/>
              <a:t>化</a:t>
            </a:r>
            <a:endParaRPr lang="en-US" altLang="ja-JP" sz="1900" dirty="0"/>
          </a:p>
          <a:p>
            <a:r>
              <a:rPr lang="ja-JP" altLang="en-US" sz="1900" dirty="0"/>
              <a:t>上の</a:t>
            </a:r>
            <a:r>
              <a:rPr lang="en-US" altLang="ja-JP" sz="1900" dirty="0"/>
              <a:t>API</a:t>
            </a:r>
            <a:r>
              <a:rPr lang="ja-JP" altLang="en-US" sz="1900" dirty="0"/>
              <a:t>を利用して、</a:t>
            </a:r>
            <a:r>
              <a:rPr lang="en-US" altLang="ja-JP" sz="1900" dirty="0"/>
              <a:t>Power BI</a:t>
            </a:r>
            <a:r>
              <a:rPr lang="ja-JP" altLang="en-US" sz="1900" dirty="0"/>
              <a:t>上にデータフローを追加</a:t>
            </a:r>
            <a:endParaRPr lang="en-US" altLang="ja-JP" sz="1900" dirty="0"/>
          </a:p>
        </p:txBody>
      </p:sp>
      <p:sp>
        <p:nvSpPr>
          <p:cNvPr id="7" name="TextBox 6">
            <a:extLst>
              <a:ext uri="{FF2B5EF4-FFF2-40B4-BE49-F238E27FC236}">
                <a16:creationId xmlns:a16="http://schemas.microsoft.com/office/drawing/2014/main" id="{662A4F67-639E-4BEB-A903-75B7BA4F7EE9}"/>
              </a:ext>
            </a:extLst>
          </p:cNvPr>
          <p:cNvSpPr txBox="1"/>
          <p:nvPr/>
        </p:nvSpPr>
        <p:spPr>
          <a:xfrm>
            <a:off x="478054" y="4621376"/>
            <a:ext cx="1620957" cy="523220"/>
          </a:xfrm>
          <a:prstGeom prst="rect">
            <a:avLst/>
          </a:prstGeom>
          <a:noFill/>
        </p:spPr>
        <p:txBody>
          <a:bodyPr wrap="none" rtlCol="0">
            <a:spAutoFit/>
          </a:bodyPr>
          <a:lstStyle/>
          <a:p>
            <a:r>
              <a:rPr kumimoji="1" lang="ja-JP" altLang="en-US" sz="2800" b="1" dirty="0"/>
              <a:t>終了要件</a:t>
            </a:r>
          </a:p>
        </p:txBody>
      </p:sp>
      <p:sp>
        <p:nvSpPr>
          <p:cNvPr id="8" name="TextBox 7">
            <a:extLst>
              <a:ext uri="{FF2B5EF4-FFF2-40B4-BE49-F238E27FC236}">
                <a16:creationId xmlns:a16="http://schemas.microsoft.com/office/drawing/2014/main" id="{691F4301-A69D-4F59-AE45-FD6ACB7E4115}"/>
              </a:ext>
            </a:extLst>
          </p:cNvPr>
          <p:cNvSpPr txBox="1"/>
          <p:nvPr/>
        </p:nvSpPr>
        <p:spPr>
          <a:xfrm>
            <a:off x="478053" y="1143407"/>
            <a:ext cx="902811" cy="523220"/>
          </a:xfrm>
          <a:prstGeom prst="rect">
            <a:avLst/>
          </a:prstGeom>
          <a:noFill/>
        </p:spPr>
        <p:txBody>
          <a:bodyPr wrap="none" rtlCol="0">
            <a:spAutoFit/>
          </a:bodyPr>
          <a:lstStyle/>
          <a:p>
            <a:r>
              <a:rPr kumimoji="1" lang="ja-JP" altLang="en-US" sz="2800" b="1" dirty="0"/>
              <a:t>課題</a:t>
            </a:r>
          </a:p>
        </p:txBody>
      </p:sp>
      <p:sp>
        <p:nvSpPr>
          <p:cNvPr id="2" name="Text Placeholder 1">
            <a:extLst>
              <a:ext uri="{FF2B5EF4-FFF2-40B4-BE49-F238E27FC236}">
                <a16:creationId xmlns:a16="http://schemas.microsoft.com/office/drawing/2014/main" id="{7D999200-8DF1-4316-82E5-8C17257BCF3D}"/>
              </a:ext>
            </a:extLst>
          </p:cNvPr>
          <p:cNvSpPr txBox="1">
            <a:spLocks/>
          </p:cNvSpPr>
          <p:nvPr/>
        </p:nvSpPr>
        <p:spPr>
          <a:xfrm>
            <a:off x="538476" y="1563565"/>
            <a:ext cx="11653523" cy="2966966"/>
          </a:xfrm>
          <a:prstGeom prst="rect">
            <a:avLst/>
          </a:prstGeom>
        </p:spPr>
        <p:txBody>
          <a:bodyPr vert="horz"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600" b="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2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ja-JP" sz="1800" dirty="0"/>
              <a:t>Azure ML </a:t>
            </a:r>
            <a:r>
              <a:rPr lang="ja-JP" altLang="en-US" sz="1800" dirty="0"/>
              <a:t>ワークスペースを作成</a:t>
            </a:r>
            <a:endParaRPr lang="en-US" altLang="ja-JP" sz="1800" dirty="0"/>
          </a:p>
          <a:p>
            <a:r>
              <a:rPr lang="en-US" altLang="ja-JP" sz="1800" dirty="0"/>
              <a:t>ML Studio</a:t>
            </a:r>
            <a:r>
              <a:rPr lang="ja-JP" altLang="en-US" sz="1800" dirty="0"/>
              <a:t>へアクセス</a:t>
            </a:r>
            <a:endParaRPr lang="en-US" altLang="ja-JP" sz="1800" dirty="0"/>
          </a:p>
          <a:p>
            <a:pPr lvl="1"/>
            <a:r>
              <a:rPr lang="en-US" altLang="ja-JP" sz="1600" dirty="0">
                <a:hlinkClick r:id="rId2"/>
              </a:rPr>
              <a:t>https://ml.azure.com/selectWorkspace?tid=common</a:t>
            </a:r>
            <a:endParaRPr lang="en-US" altLang="ja-JP" sz="1600" dirty="0"/>
          </a:p>
          <a:p>
            <a:r>
              <a:rPr lang="ja-JP" altLang="en-US" sz="1800" dirty="0"/>
              <a:t>データセットを作成</a:t>
            </a:r>
            <a:endParaRPr lang="en-US" altLang="ja-JP" sz="1800" dirty="0"/>
          </a:p>
          <a:p>
            <a:pPr lvl="1"/>
            <a:r>
              <a:rPr lang="en-US" altLang="ja-JP" sz="1600" dirty="0"/>
              <a:t>SQL Server</a:t>
            </a:r>
            <a:r>
              <a:rPr lang="ja-JP" altLang="en-US" sz="1600" dirty="0"/>
              <a:t>と接続</a:t>
            </a:r>
            <a:endParaRPr lang="en-US" altLang="ja-JP" sz="1600" dirty="0"/>
          </a:p>
          <a:p>
            <a:pPr lvl="1"/>
            <a:r>
              <a:rPr lang="en-US" altLang="ja-JP" sz="1600" dirty="0" err="1"/>
              <a:t>BikeBuyerTraining</a:t>
            </a:r>
            <a:r>
              <a:rPr lang="ja-JP" altLang="en-US" sz="1600" dirty="0"/>
              <a:t>を選択</a:t>
            </a:r>
            <a:endParaRPr lang="en-US" altLang="ja-JP" sz="1600" dirty="0"/>
          </a:p>
          <a:p>
            <a:r>
              <a:rPr lang="en-US" altLang="ja-JP" sz="1800" dirty="0" err="1"/>
              <a:t>AutoML</a:t>
            </a:r>
            <a:r>
              <a:rPr lang="ja-JP" altLang="en-US" sz="1800" dirty="0"/>
              <a:t> </a:t>
            </a:r>
            <a:r>
              <a:rPr lang="en-US" altLang="ja-JP" sz="1800" dirty="0"/>
              <a:t>Service</a:t>
            </a:r>
            <a:r>
              <a:rPr lang="ja-JP" altLang="en-US" sz="1800" dirty="0"/>
              <a:t>を作成</a:t>
            </a:r>
            <a:endParaRPr lang="en-US" altLang="ja-JP" sz="1800" dirty="0"/>
          </a:p>
          <a:p>
            <a:pPr lvl="1"/>
            <a:r>
              <a:rPr lang="en-US" altLang="ja-JP" sz="1600" dirty="0"/>
              <a:t>Best Model</a:t>
            </a:r>
            <a:r>
              <a:rPr lang="ja-JP" altLang="en-US" sz="1600" dirty="0"/>
              <a:t>をエンドポイント</a:t>
            </a:r>
            <a:r>
              <a:rPr lang="en-US" altLang="ja-JP" sz="1600" dirty="0"/>
              <a:t>(No Auth)</a:t>
            </a:r>
            <a:r>
              <a:rPr lang="ja-JP" altLang="en-US" sz="1600" dirty="0"/>
              <a:t>に発行</a:t>
            </a:r>
            <a:endParaRPr lang="en-US" altLang="ja-JP" sz="1600" dirty="0"/>
          </a:p>
          <a:p>
            <a:r>
              <a:rPr lang="en-US" altLang="ja-JP" sz="1800" dirty="0"/>
              <a:t>Power BI</a:t>
            </a:r>
            <a:r>
              <a:rPr lang="ja-JP" altLang="en-US" sz="1800" dirty="0"/>
              <a:t>で可視化</a:t>
            </a:r>
            <a:endParaRPr lang="en-US" altLang="ja-JP" sz="1800" dirty="0"/>
          </a:p>
        </p:txBody>
      </p:sp>
    </p:spTree>
    <p:extLst>
      <p:ext uri="{BB962C8B-B14F-4D97-AF65-F5344CB8AC3E}">
        <p14:creationId xmlns:p14="http://schemas.microsoft.com/office/powerpoint/2010/main" val="1724220847"/>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007BA3D-8764-4438-9480-F6741230DA79}"/>
              </a:ext>
            </a:extLst>
          </p:cNvPr>
          <p:cNvSpPr txBox="1"/>
          <p:nvPr/>
        </p:nvSpPr>
        <p:spPr>
          <a:xfrm>
            <a:off x="399244" y="2859109"/>
            <a:ext cx="6297769" cy="1938992"/>
          </a:xfrm>
          <a:prstGeom prst="rect">
            <a:avLst/>
          </a:prstGeom>
          <a:noFill/>
        </p:spPr>
        <p:txBody>
          <a:bodyPr wrap="square" rtlCol="0">
            <a:spAutoFit/>
          </a:bodyPr>
          <a:lstStyle/>
          <a:p>
            <a:pPr marL="571500" indent="-571500">
              <a:buFont typeface="Arial" panose="020B0604020202020204" pitchFamily="34" charset="0"/>
              <a:buChar char="•"/>
            </a:pPr>
            <a:r>
              <a:rPr kumimoji="1" lang="en-US" altLang="ja-JP" sz="2400" b="1" dirty="0">
                <a:solidFill>
                  <a:schemeClr val="bg1"/>
                </a:solidFill>
              </a:rPr>
              <a:t>BI</a:t>
            </a:r>
            <a:r>
              <a:rPr kumimoji="1" lang="ja-JP" altLang="en-US" sz="2400" b="1" dirty="0">
                <a:solidFill>
                  <a:schemeClr val="bg1"/>
                </a:solidFill>
              </a:rPr>
              <a:t>や</a:t>
            </a:r>
            <a:r>
              <a:rPr kumimoji="1" lang="en-US" altLang="ja-JP" sz="2400" b="1" dirty="0">
                <a:solidFill>
                  <a:schemeClr val="bg1"/>
                </a:solidFill>
              </a:rPr>
              <a:t>AI</a:t>
            </a:r>
            <a:r>
              <a:rPr kumimoji="1" lang="ja-JP" altLang="en-US" sz="2400" b="1" dirty="0">
                <a:solidFill>
                  <a:schemeClr val="bg1"/>
                </a:solidFill>
              </a:rPr>
              <a:t>を活用したアナリティクス</a:t>
            </a:r>
            <a:br>
              <a:rPr kumimoji="1" lang="en-US" altLang="ja-JP" sz="2400" b="1" dirty="0">
                <a:solidFill>
                  <a:schemeClr val="bg1"/>
                </a:solidFill>
              </a:rPr>
            </a:br>
            <a:r>
              <a:rPr kumimoji="1" lang="ja-JP" altLang="en-US" sz="2400" b="1" dirty="0">
                <a:solidFill>
                  <a:schemeClr val="bg1"/>
                </a:solidFill>
              </a:rPr>
              <a:t>ソリューションを実装する</a:t>
            </a:r>
            <a:endParaRPr kumimoji="1" lang="en-US" altLang="ja-JP" sz="2400" b="1" dirty="0">
              <a:solidFill>
                <a:schemeClr val="bg1"/>
              </a:solidFill>
            </a:endParaRPr>
          </a:p>
          <a:p>
            <a:pPr marL="571500" indent="-571500">
              <a:buFont typeface="Arial" panose="020B0604020202020204" pitchFamily="34" charset="0"/>
              <a:buChar char="•"/>
            </a:pPr>
            <a:r>
              <a:rPr lang="en-US" altLang="ja-JP" sz="2400" b="1" i="0" dirty="0">
                <a:solidFill>
                  <a:schemeClr val="bg1"/>
                </a:solidFill>
                <a:effectLst/>
                <a:latin typeface="-apple-system"/>
              </a:rPr>
              <a:t>Azure </a:t>
            </a:r>
            <a:r>
              <a:rPr lang="en-US" altLang="ja-JP" sz="2400" b="1" i="0" dirty="0" err="1">
                <a:solidFill>
                  <a:schemeClr val="bg1"/>
                </a:solidFill>
                <a:effectLst/>
                <a:latin typeface="-apple-system"/>
              </a:rPr>
              <a:t>BlobStorage</a:t>
            </a:r>
            <a:r>
              <a:rPr lang="en-US" altLang="ja-JP" sz="2400" b="1" i="0" dirty="0">
                <a:solidFill>
                  <a:schemeClr val="bg1"/>
                </a:solidFill>
                <a:effectLst/>
                <a:latin typeface="-apple-system"/>
              </a:rPr>
              <a:t>, SQL Database, </a:t>
            </a:r>
            <a:r>
              <a:rPr lang="en-US" altLang="ja-JP" sz="2400" b="1" i="0" dirty="0" err="1">
                <a:solidFill>
                  <a:schemeClr val="bg1"/>
                </a:solidFill>
                <a:effectLst/>
                <a:latin typeface="-apple-system"/>
              </a:rPr>
              <a:t>PowerBI</a:t>
            </a:r>
            <a:r>
              <a:rPr lang="en-US" altLang="ja-JP" sz="2400" b="1" i="0" dirty="0">
                <a:solidFill>
                  <a:schemeClr val="bg1"/>
                </a:solidFill>
                <a:effectLst/>
                <a:latin typeface="-apple-system"/>
              </a:rPr>
              <a:t> Desktop, </a:t>
            </a:r>
            <a:r>
              <a:rPr lang="en-US" altLang="ja-JP" sz="2400" b="1" dirty="0">
                <a:solidFill>
                  <a:schemeClr val="bg1"/>
                </a:solidFill>
                <a:latin typeface="-apple-system"/>
              </a:rPr>
              <a:t>Azure Machine Learning</a:t>
            </a:r>
            <a:r>
              <a:rPr kumimoji="1" lang="ja-JP" altLang="en-US" sz="2400" b="1" i="0" dirty="0">
                <a:solidFill>
                  <a:schemeClr val="bg1"/>
                </a:solidFill>
                <a:effectLst/>
                <a:latin typeface="-apple-system"/>
              </a:rPr>
              <a:t>などの</a:t>
            </a:r>
            <a:br>
              <a:rPr kumimoji="1" lang="en-US" altLang="ja-JP" sz="2400" b="1" i="0" dirty="0">
                <a:solidFill>
                  <a:schemeClr val="bg1"/>
                </a:solidFill>
                <a:effectLst/>
                <a:latin typeface="-apple-system"/>
              </a:rPr>
            </a:br>
            <a:r>
              <a:rPr kumimoji="1" lang="ja-JP" altLang="en-US" sz="2400" b="1" dirty="0">
                <a:solidFill>
                  <a:schemeClr val="bg1"/>
                </a:solidFill>
                <a:latin typeface="-apple-system"/>
              </a:rPr>
              <a:t>使い方を学んだ</a:t>
            </a:r>
            <a:endParaRPr kumimoji="1" lang="en-US" altLang="ja-JP" sz="2400" b="1" dirty="0">
              <a:solidFill>
                <a:schemeClr val="bg1"/>
              </a:solidFill>
            </a:endParaRPr>
          </a:p>
        </p:txBody>
      </p:sp>
      <p:sp>
        <p:nvSpPr>
          <p:cNvPr id="5" name="Title 6">
            <a:extLst>
              <a:ext uri="{FF2B5EF4-FFF2-40B4-BE49-F238E27FC236}">
                <a16:creationId xmlns:a16="http://schemas.microsoft.com/office/drawing/2014/main" id="{2DDB0C46-AF5D-4B48-8592-96988C35BDF3}"/>
              </a:ext>
            </a:extLst>
          </p:cNvPr>
          <p:cNvSpPr txBox="1">
            <a:spLocks/>
          </p:cNvSpPr>
          <p:nvPr/>
        </p:nvSpPr>
        <p:spPr>
          <a:xfrm>
            <a:off x="399244" y="102915"/>
            <a:ext cx="6448035" cy="2649025"/>
          </a:xfrm>
          <a:prstGeom prst="rect">
            <a:avLst/>
          </a:prstGeom>
          <a:noFill/>
        </p:spPr>
        <p:txBody>
          <a:bodyPr vert="horz" wrap="square" lIns="0" tIns="0" rIns="0" bIns="179285" rtlCol="0" anchor="b" anchorCtr="0">
            <a:noAutofit/>
          </a:bodyPr>
          <a:lstStyle>
            <a:lvl1pPr algn="l" defTabSz="932742" rtl="0" eaLnBrk="1" latinLnBrk="0" hangingPunct="1">
              <a:lnSpc>
                <a:spcPct val="90000"/>
              </a:lnSpc>
              <a:spcBef>
                <a:spcPct val="0"/>
              </a:spcBef>
              <a:buNone/>
              <a:defRPr lang="en-US" sz="3600" b="0" strike="noStrike" kern="1200" cap="none" spc="-50" baseline="0">
                <a:ln w="3175">
                  <a:noFill/>
                </a:ln>
                <a:solidFill>
                  <a:schemeClr val="tx2"/>
                </a:solidFill>
                <a:effectLst/>
                <a:latin typeface="+mj-lt"/>
                <a:ea typeface="+mn-ea"/>
                <a:cs typeface="Segoe UI" pitchFamily="34" charset="0"/>
              </a:defRPr>
            </a:lvl1pPr>
          </a:lstStyle>
          <a:p>
            <a:pPr defTabSz="914367"/>
            <a:r>
              <a:rPr lang="ja-JP" altLang="en-US" sz="4902" b="1" spc="-49" dirty="0">
                <a:solidFill>
                  <a:srgbClr val="FFFFFF"/>
                </a:solidFill>
                <a:latin typeface="Segoe UI Semibold"/>
              </a:rPr>
              <a:t>まとめ</a:t>
            </a:r>
            <a:endParaRPr lang="en-US" sz="4902" b="1" spc="-49" dirty="0">
              <a:solidFill>
                <a:srgbClr val="50E6FF"/>
              </a:solidFill>
              <a:latin typeface="Segoe UI Semibold"/>
            </a:endParaRPr>
          </a:p>
        </p:txBody>
      </p:sp>
    </p:spTree>
    <p:extLst>
      <p:ext uri="{BB962C8B-B14F-4D97-AF65-F5344CB8AC3E}">
        <p14:creationId xmlns:p14="http://schemas.microsoft.com/office/powerpoint/2010/main" val="16379683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9BA69D3-D10B-41D4-BF10-AFCBB41CA202}"/>
              </a:ext>
            </a:extLst>
          </p:cNvPr>
          <p:cNvSpPr>
            <a:spLocks noGrp="1"/>
          </p:cNvSpPr>
          <p:nvPr>
            <p:ph type="body" sz="quarter" idx="10"/>
          </p:nvPr>
        </p:nvSpPr>
        <p:spPr>
          <a:xfrm>
            <a:off x="269238" y="1052204"/>
            <a:ext cx="11653523" cy="5816977"/>
          </a:xfrm>
        </p:spPr>
        <p:txBody>
          <a:bodyPr/>
          <a:lstStyle/>
          <a:p>
            <a:r>
              <a:rPr kumimoji="1" lang="en-US" altLang="ja-JP" sz="2000" dirty="0">
                <a:hlinkClick r:id="rId2"/>
              </a:rPr>
              <a:t>https://docs.microsoft.com/en-us/cli/azure/sql/db?view=azure-cli-latest#az-sql-db-create</a:t>
            </a:r>
            <a:endParaRPr kumimoji="1" lang="en-US" altLang="ja-JP" sz="2000" dirty="0"/>
          </a:p>
          <a:p>
            <a:r>
              <a:rPr kumimoji="1" lang="en-US" altLang="ja-JP" sz="2000" dirty="0">
                <a:hlinkClick r:id="rId3"/>
              </a:rPr>
              <a:t>https://docs.microsoft.com/en-us/cli/azure/sql/db?view=azure-cli-latest#az-sql-db-import</a:t>
            </a:r>
            <a:endParaRPr kumimoji="1" lang="en-US" altLang="ja-JP" sz="2000" dirty="0"/>
          </a:p>
          <a:p>
            <a:r>
              <a:rPr kumimoji="1" lang="en-US" altLang="ja-JP" sz="2000" dirty="0">
                <a:hlinkClick r:id="rId4"/>
              </a:rPr>
              <a:t>https://docs.microsoft.com/en-us/cli/azure/sql/server?view=azure-cli-latest#az-sql-server-create</a:t>
            </a:r>
            <a:endParaRPr kumimoji="1" lang="en-US" altLang="ja-JP" sz="2000" dirty="0"/>
          </a:p>
          <a:p>
            <a:r>
              <a:rPr kumimoji="1" lang="en-US" altLang="ja-JP" sz="2000" dirty="0">
                <a:hlinkClick r:id="rId5"/>
              </a:rPr>
              <a:t>https://docs.microsoft.com/en-us/cli/azure/sql/server/firewall-rule?view=azure-cli-latest#az-sql-server-firewall-rule-create</a:t>
            </a:r>
            <a:endParaRPr kumimoji="1" lang="en-US" altLang="ja-JP" sz="2000" dirty="0"/>
          </a:p>
          <a:p>
            <a:r>
              <a:rPr kumimoji="1" lang="en-US" altLang="ja-JP" sz="2000" dirty="0">
                <a:hlinkClick r:id="rId6"/>
              </a:rPr>
              <a:t>https://docs.microsoft.com/en-us/power-bi/service-create-the-new-workspaces</a:t>
            </a:r>
            <a:endParaRPr kumimoji="1" lang="en-US" altLang="ja-JP" sz="2000" dirty="0"/>
          </a:p>
          <a:p>
            <a:r>
              <a:rPr kumimoji="1" lang="en-US" altLang="ja-JP" sz="2000" dirty="0">
                <a:hlinkClick r:id="rId7"/>
              </a:rPr>
              <a:t>https://docs.microsoft.com/en-us/power-bi/developer/azure-pbie-create-capacity</a:t>
            </a:r>
            <a:endParaRPr kumimoji="1" lang="en-US" altLang="ja-JP" sz="2000" dirty="0"/>
          </a:p>
          <a:p>
            <a:r>
              <a:rPr kumimoji="1" lang="en-US" altLang="ja-JP" sz="2000" dirty="0">
                <a:hlinkClick r:id="rId8"/>
              </a:rPr>
              <a:t>https://docs.microsoft.com/en-us/power-bi/service-admin-premium-manage</a:t>
            </a:r>
            <a:endParaRPr kumimoji="1" lang="en-US" altLang="ja-JP" sz="2000" dirty="0"/>
          </a:p>
          <a:p>
            <a:r>
              <a:rPr kumimoji="1" lang="en-US" altLang="ja-JP" sz="2000" dirty="0">
                <a:hlinkClick r:id="rId9"/>
              </a:rPr>
              <a:t>https://docs.microsoft.com/en-us/power-bi/service-dataflows-overview</a:t>
            </a:r>
            <a:endParaRPr kumimoji="1" lang="en-US" altLang="ja-JP" sz="2000" dirty="0"/>
          </a:p>
          <a:p>
            <a:r>
              <a:rPr kumimoji="1" lang="en-US" altLang="ja-JP" sz="2000" dirty="0">
                <a:hlinkClick r:id="rId10"/>
              </a:rPr>
              <a:t>https://docs.microsoft.com/en-us/power-bi/service-dataflows-create-use</a:t>
            </a:r>
            <a:endParaRPr kumimoji="1" lang="en-US" altLang="ja-JP" sz="2000" dirty="0"/>
          </a:p>
          <a:p>
            <a:r>
              <a:rPr kumimoji="1" lang="en-US" altLang="ja-JP" sz="2000" dirty="0">
                <a:hlinkClick r:id="rId11"/>
              </a:rPr>
              <a:t>https://docs.microsoft.com/en-us/power-bi/service-cognitive-services</a:t>
            </a:r>
            <a:endParaRPr kumimoji="1" lang="en-US" altLang="ja-JP" sz="2000" dirty="0"/>
          </a:p>
          <a:p>
            <a:r>
              <a:rPr kumimoji="1" lang="en-US" altLang="ja-JP" sz="2000" dirty="0">
                <a:hlinkClick r:id="rId12"/>
              </a:rPr>
              <a:t>https://docs.microsoft.com/en-us/power-bi/service-tutorial-build-machine-learning-model</a:t>
            </a:r>
            <a:endParaRPr kumimoji="1" lang="en-US" altLang="ja-JP" sz="2000" dirty="0"/>
          </a:p>
          <a:p>
            <a:r>
              <a:rPr kumimoji="1" lang="en-US" altLang="ja-JP" sz="2000" dirty="0">
                <a:hlinkClick r:id="rId13"/>
              </a:rPr>
              <a:t>https://docs.microsoft.com/en-us/power-bi/service-machine-learning-automated</a:t>
            </a:r>
            <a:endParaRPr kumimoji="1" lang="en-US" altLang="ja-JP" sz="2000" dirty="0"/>
          </a:p>
          <a:p>
            <a:r>
              <a:rPr kumimoji="1" lang="en-US" altLang="ja-JP" sz="2000" dirty="0">
                <a:hlinkClick r:id="rId12"/>
              </a:rPr>
              <a:t>https://docs.microsoft.com/en-us/power-bi/service-tutorial-build-machine-learning-model</a:t>
            </a:r>
            <a:endParaRPr kumimoji="1" lang="en-US" altLang="ja-JP" sz="2000" dirty="0"/>
          </a:p>
          <a:p>
            <a:r>
              <a:rPr kumimoji="1" lang="en-US" altLang="ja-JP" sz="2000" dirty="0">
                <a:hlinkClick r:id="rId14"/>
              </a:rPr>
              <a:t>https://radacad.com/age-calculation-in-power-bi-using-power-query</a:t>
            </a:r>
            <a:endParaRPr kumimoji="1" lang="en-US" altLang="ja-JP" sz="2000" dirty="0"/>
          </a:p>
          <a:p>
            <a:r>
              <a:rPr kumimoji="1" lang="en-US" altLang="ja-JP" sz="2000" dirty="0">
                <a:hlinkClick r:id="rId15"/>
              </a:rPr>
              <a:t>https://docs.microsoft.com/en-us/azure/machine-learning/how-to-create-portal-experiments</a:t>
            </a:r>
            <a:endParaRPr kumimoji="1" lang="en-US" altLang="ja-JP" sz="2000" dirty="0"/>
          </a:p>
          <a:p>
            <a:r>
              <a:rPr kumimoji="1" lang="en-US" altLang="ja-JP" sz="2000" dirty="0">
                <a:hlinkClick r:id="rId16"/>
              </a:rPr>
              <a:t>https://docs.microsoft.com/en-us/power-bi/service-machine-learning-integration</a:t>
            </a:r>
            <a:endParaRPr kumimoji="1" lang="en-US" altLang="ja-JP" sz="2000" dirty="0"/>
          </a:p>
        </p:txBody>
      </p:sp>
      <p:sp>
        <p:nvSpPr>
          <p:cNvPr id="3" name="Title 2">
            <a:extLst>
              <a:ext uri="{FF2B5EF4-FFF2-40B4-BE49-F238E27FC236}">
                <a16:creationId xmlns:a16="http://schemas.microsoft.com/office/drawing/2014/main" id="{62B91590-8CE9-42B9-8340-0A233AD048CF}"/>
              </a:ext>
            </a:extLst>
          </p:cNvPr>
          <p:cNvSpPr>
            <a:spLocks noGrp="1"/>
          </p:cNvSpPr>
          <p:nvPr>
            <p:ph type="title"/>
          </p:nvPr>
        </p:nvSpPr>
        <p:spPr/>
        <p:txBody>
          <a:bodyPr/>
          <a:lstStyle/>
          <a:p>
            <a:r>
              <a:rPr kumimoji="1" lang="ja-JP" altLang="en-US" dirty="0"/>
              <a:t>参考文献</a:t>
            </a:r>
          </a:p>
        </p:txBody>
      </p:sp>
    </p:spTree>
    <p:extLst>
      <p:ext uri="{BB962C8B-B14F-4D97-AF65-F5344CB8AC3E}">
        <p14:creationId xmlns:p14="http://schemas.microsoft.com/office/powerpoint/2010/main" val="910585219"/>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6">
            <a:extLst>
              <a:ext uri="{FF2B5EF4-FFF2-40B4-BE49-F238E27FC236}">
                <a16:creationId xmlns:a16="http://schemas.microsoft.com/office/drawing/2014/main" id="{CA8D3961-91D4-4041-9455-6E5EBC1A175C}"/>
              </a:ext>
            </a:extLst>
          </p:cNvPr>
          <p:cNvSpPr txBox="1">
            <a:spLocks/>
          </p:cNvSpPr>
          <p:nvPr/>
        </p:nvSpPr>
        <p:spPr>
          <a:xfrm>
            <a:off x="385026" y="2266566"/>
            <a:ext cx="6448035" cy="2649025"/>
          </a:xfrm>
          <a:prstGeom prst="rect">
            <a:avLst/>
          </a:prstGeom>
          <a:noFill/>
        </p:spPr>
        <p:txBody>
          <a:bodyPr vert="horz" wrap="square" lIns="0" tIns="0" rIns="0" bIns="179285" rtlCol="0" anchor="b" anchorCtr="0">
            <a:noAutofit/>
          </a:bodyPr>
          <a:lstStyle>
            <a:lvl1pPr algn="l" defTabSz="932742" rtl="0" eaLnBrk="1" latinLnBrk="0" hangingPunct="1">
              <a:lnSpc>
                <a:spcPct val="90000"/>
              </a:lnSpc>
              <a:spcBef>
                <a:spcPct val="0"/>
              </a:spcBef>
              <a:buNone/>
              <a:defRPr lang="en-US" sz="3600" b="0" strike="noStrike" kern="1200" cap="none" spc="-50" baseline="0">
                <a:ln w="3175">
                  <a:noFill/>
                </a:ln>
                <a:solidFill>
                  <a:schemeClr val="tx2"/>
                </a:solidFill>
                <a:effectLst/>
                <a:latin typeface="+mj-lt"/>
                <a:ea typeface="+mn-ea"/>
                <a:cs typeface="Segoe UI" pitchFamily="34" charset="0"/>
              </a:defRPr>
            </a:lvl1pPr>
          </a:lstStyle>
          <a:p>
            <a:pPr defTabSz="914367"/>
            <a:r>
              <a:rPr lang="en-US" sz="4902" spc="-49" dirty="0">
                <a:solidFill>
                  <a:srgbClr val="FFFFFF"/>
                </a:solidFill>
                <a:latin typeface="Segoe UI Semibold"/>
              </a:rPr>
              <a:t>What The Hack </a:t>
            </a:r>
            <a:br>
              <a:rPr lang="en-US" sz="4902" spc="-49" dirty="0">
                <a:solidFill>
                  <a:srgbClr val="0078D3"/>
                </a:solidFill>
                <a:latin typeface="Segoe UI Semibold"/>
              </a:rPr>
            </a:br>
            <a:r>
              <a:rPr lang="en-US" altLang="ja-JP" sz="4902" spc="-49" dirty="0">
                <a:solidFill>
                  <a:srgbClr val="50E6FF"/>
                </a:solidFill>
                <a:latin typeface="Segoe UI Semibold"/>
              </a:rPr>
              <a:t>BI 2 AI</a:t>
            </a:r>
            <a:endParaRPr lang="en-US" sz="4902" spc="-49" dirty="0">
              <a:solidFill>
                <a:srgbClr val="50E6FF"/>
              </a:solidFill>
              <a:latin typeface="Segoe UI Semibold"/>
            </a:endParaRPr>
          </a:p>
        </p:txBody>
      </p:sp>
    </p:spTree>
    <p:extLst>
      <p:ext uri="{BB962C8B-B14F-4D97-AF65-F5344CB8AC3E}">
        <p14:creationId xmlns:p14="http://schemas.microsoft.com/office/powerpoint/2010/main" val="38318775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98E46CC-32BA-4762-AB5A-76A96EC8F59A}"/>
              </a:ext>
            </a:extLst>
          </p:cNvPr>
          <p:cNvSpPr>
            <a:spLocks noGrp="1"/>
          </p:cNvSpPr>
          <p:nvPr>
            <p:ph type="body" sz="quarter" idx="10"/>
          </p:nvPr>
        </p:nvSpPr>
        <p:spPr>
          <a:xfrm>
            <a:off x="269240" y="1333558"/>
            <a:ext cx="11653523" cy="3951851"/>
          </a:xfrm>
        </p:spPr>
        <p:txBody>
          <a:bodyPr/>
          <a:lstStyle/>
          <a:p>
            <a:r>
              <a:rPr kumimoji="1" lang="ja-JP" altLang="en-US" sz="1800" dirty="0"/>
              <a:t>今回のハックは、</a:t>
            </a:r>
            <a:r>
              <a:rPr kumimoji="1" lang="en-US" altLang="ja-JP" sz="1800" dirty="0"/>
              <a:t>SQL server</a:t>
            </a:r>
            <a:r>
              <a:rPr kumimoji="1" lang="ja-JP" altLang="en-US" sz="1800" dirty="0"/>
              <a:t>などのリソースのプロビジョンニングを</a:t>
            </a:r>
            <a:r>
              <a:rPr kumimoji="1" lang="en-US" altLang="ja-JP" sz="1800" dirty="0"/>
              <a:t>CLI</a:t>
            </a:r>
            <a:r>
              <a:rPr kumimoji="1" lang="ja-JP" altLang="en-US" sz="1800" dirty="0"/>
              <a:t>ではなく、</a:t>
            </a:r>
            <a:r>
              <a:rPr kumimoji="1" lang="en-US" altLang="ja-JP" sz="1800" dirty="0"/>
              <a:t>portal</a:t>
            </a:r>
            <a:r>
              <a:rPr kumimoji="1" lang="ja-JP" altLang="en-US" sz="1800" dirty="0"/>
              <a:t>上から行うと、ノーコードで実装できるものになっています。逆に言えば、それだけ</a:t>
            </a:r>
            <a:r>
              <a:rPr kumimoji="1" lang="en-US" altLang="ja-JP" sz="1800" dirty="0"/>
              <a:t>GUI</a:t>
            </a:r>
            <a:r>
              <a:rPr kumimoji="1" lang="ja-JP" altLang="en-US" sz="1800" dirty="0"/>
              <a:t>操作や画面遷移などが多いため、ホスト側の負担は増える可能性は高いです。</a:t>
            </a:r>
            <a:endParaRPr kumimoji="1" lang="en-US" altLang="ja-JP" sz="1800" dirty="0"/>
          </a:p>
          <a:p>
            <a:r>
              <a:rPr kumimoji="1" lang="ja-JP" altLang="en-US" sz="1800" dirty="0"/>
              <a:t>また、ハンズオンの対象者は、必ずしも開発者やサイエンティストじゃなくてもよさそうです。ビジネスアナリストのロールなどでも、そのハッカソンの効果は表れるかと思います。</a:t>
            </a:r>
            <a:endParaRPr kumimoji="1" lang="en-US" altLang="ja-JP" sz="1800" dirty="0"/>
          </a:p>
          <a:p>
            <a:r>
              <a:rPr kumimoji="1" lang="ja-JP" altLang="en-US" sz="1800" dirty="0"/>
              <a:t>とりわけ、データサイエンスにも機械学習にも、</a:t>
            </a:r>
            <a:r>
              <a:rPr kumimoji="1" lang="en-US" altLang="ja-JP" sz="1800" dirty="0"/>
              <a:t>AI</a:t>
            </a:r>
            <a:r>
              <a:rPr kumimoji="1" lang="ja-JP" altLang="en-US" sz="1800" dirty="0"/>
              <a:t>にも精通している必要はないです。しかしながら、それぞれのコンポーネントがどのようなものを入力として受けつけ、何を出力とするのかを参加者の中でアライメントすることは大切なようにおもいます。</a:t>
            </a:r>
            <a:endParaRPr kumimoji="1" lang="en-US" altLang="ja-JP" sz="1800" dirty="0"/>
          </a:p>
          <a:p>
            <a:r>
              <a:rPr kumimoji="1" lang="ja-JP" altLang="en-US" sz="1800" dirty="0"/>
              <a:t>順調にいけば</a:t>
            </a:r>
            <a:r>
              <a:rPr kumimoji="1" lang="en-US" altLang="ja-JP" sz="1800" dirty="0"/>
              <a:t>1</a:t>
            </a:r>
            <a:r>
              <a:rPr kumimoji="1" lang="ja-JP" altLang="en-US" sz="1800" dirty="0"/>
              <a:t>時間程度で終わりますが、遠隔でハンズオンを実行する際には、遅れを取ってしまう方々も出るかと思いますので、正解のスクリーンキャプチャ動画を随時用意しておくと、参加者にとってはうれしいかもしれません。</a:t>
            </a:r>
            <a:endParaRPr kumimoji="1" lang="en-US" altLang="ja-JP" sz="1800" dirty="0"/>
          </a:p>
          <a:p>
            <a:r>
              <a:rPr kumimoji="1" lang="ja-JP" altLang="en-US" sz="1800" dirty="0"/>
              <a:t>ちなみに、各参加者にはハンズオンの後にすぐリソースグループごと削除することを推奨します。</a:t>
            </a:r>
            <a:r>
              <a:rPr kumimoji="1" lang="en-US" altLang="ja-JP" sz="1800" dirty="0"/>
              <a:t>Power BI Premium</a:t>
            </a:r>
            <a:r>
              <a:rPr kumimoji="1" lang="ja-JP" altLang="en-US" sz="1800" dirty="0"/>
              <a:t>などは、</a:t>
            </a:r>
            <a:r>
              <a:rPr kumimoji="1" lang="en-US" altLang="ja-JP" sz="1800" dirty="0"/>
              <a:t>5</a:t>
            </a:r>
            <a:r>
              <a:rPr kumimoji="1" lang="ja-JP" altLang="en-US" sz="1800"/>
              <a:t>日間ホストするだけで</a:t>
            </a:r>
            <a:r>
              <a:rPr kumimoji="1" lang="en-US" altLang="ja-JP" sz="1800"/>
              <a:t>100</a:t>
            </a:r>
            <a:r>
              <a:rPr kumimoji="1" lang="ja-JP" altLang="en-US" sz="1800" dirty="0"/>
              <a:t>ドル近くほど課金されてしまうこともあります。</a:t>
            </a:r>
            <a:endParaRPr kumimoji="1" lang="en-US" altLang="ja-JP" sz="1800" dirty="0"/>
          </a:p>
          <a:p>
            <a:endParaRPr kumimoji="1" lang="en-US" altLang="ja-JP" sz="1800" dirty="0"/>
          </a:p>
        </p:txBody>
      </p:sp>
      <p:sp>
        <p:nvSpPr>
          <p:cNvPr id="3" name="Title 2">
            <a:extLst>
              <a:ext uri="{FF2B5EF4-FFF2-40B4-BE49-F238E27FC236}">
                <a16:creationId xmlns:a16="http://schemas.microsoft.com/office/drawing/2014/main" id="{187473CE-4160-415F-B885-2CD97FBC0048}"/>
              </a:ext>
            </a:extLst>
          </p:cNvPr>
          <p:cNvSpPr>
            <a:spLocks noGrp="1"/>
          </p:cNvSpPr>
          <p:nvPr>
            <p:ph type="title"/>
          </p:nvPr>
        </p:nvSpPr>
        <p:spPr/>
        <p:txBody>
          <a:bodyPr/>
          <a:lstStyle/>
          <a:p>
            <a:r>
              <a:rPr kumimoji="1" lang="en-US" altLang="ja-JP" dirty="0"/>
              <a:t>Tips (For Hosts)</a:t>
            </a:r>
            <a:endParaRPr kumimoji="1" lang="ja-JP" altLang="en-US" dirty="0"/>
          </a:p>
        </p:txBody>
      </p:sp>
    </p:spTree>
    <p:extLst>
      <p:ext uri="{BB962C8B-B14F-4D97-AF65-F5344CB8AC3E}">
        <p14:creationId xmlns:p14="http://schemas.microsoft.com/office/powerpoint/2010/main" val="3504039678"/>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88EA9C-D714-4092-8102-9E1084349B34}"/>
              </a:ext>
            </a:extLst>
          </p:cNvPr>
          <p:cNvSpPr>
            <a:spLocks noGrp="1"/>
          </p:cNvSpPr>
          <p:nvPr>
            <p:ph type="title"/>
          </p:nvPr>
        </p:nvSpPr>
        <p:spPr/>
        <p:txBody>
          <a:bodyPr/>
          <a:lstStyle/>
          <a:p>
            <a:r>
              <a:rPr kumimoji="1" lang="en-US" altLang="ja-JP" b="1" dirty="0">
                <a:solidFill>
                  <a:schemeClr val="bg1"/>
                </a:solidFill>
              </a:rPr>
              <a:t>What The Hack</a:t>
            </a:r>
            <a:r>
              <a:rPr kumimoji="1" lang="ja-JP" altLang="en-US" b="1" dirty="0">
                <a:solidFill>
                  <a:schemeClr val="bg1"/>
                </a:solidFill>
              </a:rPr>
              <a:t>のコンテンツ</a:t>
            </a:r>
          </a:p>
        </p:txBody>
      </p:sp>
      <p:sp>
        <p:nvSpPr>
          <p:cNvPr id="7" name="Content Placeholder 6">
            <a:extLst>
              <a:ext uri="{FF2B5EF4-FFF2-40B4-BE49-F238E27FC236}">
                <a16:creationId xmlns:a16="http://schemas.microsoft.com/office/drawing/2014/main" id="{FB7A9A51-D0C1-4051-8917-67C72CBE06E9}"/>
              </a:ext>
            </a:extLst>
          </p:cNvPr>
          <p:cNvSpPr>
            <a:spLocks noGrp="1"/>
          </p:cNvSpPr>
          <p:nvPr>
            <p:ph sz="quarter" idx="10"/>
          </p:nvPr>
        </p:nvSpPr>
        <p:spPr/>
        <p:txBody>
          <a:bodyPr/>
          <a:lstStyle/>
          <a:p>
            <a:endParaRPr lang="ja-JP" altLang="en-US" dirty="0"/>
          </a:p>
        </p:txBody>
      </p:sp>
      <p:graphicFrame>
        <p:nvGraphicFramePr>
          <p:cNvPr id="8" name="コンテンツ プレースホルダー 6">
            <a:extLst>
              <a:ext uri="{FF2B5EF4-FFF2-40B4-BE49-F238E27FC236}">
                <a16:creationId xmlns:a16="http://schemas.microsoft.com/office/drawing/2014/main" id="{0F2973DF-6A90-490D-ADD7-1B135B50197E}"/>
              </a:ext>
            </a:extLst>
          </p:cNvPr>
          <p:cNvGraphicFramePr>
            <a:graphicFrameLocks/>
          </p:cNvGraphicFramePr>
          <p:nvPr/>
        </p:nvGraphicFramePr>
        <p:xfrm>
          <a:off x="584200" y="1435100"/>
          <a:ext cx="11018838" cy="48339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テキスト ボックス 8">
            <a:extLst>
              <a:ext uri="{FF2B5EF4-FFF2-40B4-BE49-F238E27FC236}">
                <a16:creationId xmlns:a16="http://schemas.microsoft.com/office/drawing/2014/main" id="{56DF0288-5025-437B-BDBA-CF1863029E99}"/>
              </a:ext>
            </a:extLst>
          </p:cNvPr>
          <p:cNvSpPr txBox="1"/>
          <p:nvPr/>
        </p:nvSpPr>
        <p:spPr>
          <a:xfrm>
            <a:off x="574088" y="6323608"/>
            <a:ext cx="6762658" cy="369332"/>
          </a:xfrm>
          <a:prstGeom prst="rect">
            <a:avLst/>
          </a:prstGeom>
          <a:noFill/>
        </p:spPr>
        <p:txBody>
          <a:bodyPr wrap="square">
            <a:spAutoFit/>
          </a:bodyPr>
          <a:lstStyle/>
          <a:p>
            <a:r>
              <a:rPr lang="ja-JP" altLang="en-US" dirty="0">
                <a:hlinkClick r:id="rId7"/>
              </a:rPr>
              <a:t>https://github.com/microsoft/WhatTheHack</a:t>
            </a:r>
            <a:endParaRPr lang="en-US" altLang="ja-JP" dirty="0"/>
          </a:p>
        </p:txBody>
      </p:sp>
      <p:sp>
        <p:nvSpPr>
          <p:cNvPr id="10" name="正方形/長方形 9">
            <a:extLst>
              <a:ext uri="{FF2B5EF4-FFF2-40B4-BE49-F238E27FC236}">
                <a16:creationId xmlns:a16="http://schemas.microsoft.com/office/drawing/2014/main" id="{92AB676D-37B9-4310-9DA6-D8A7AC5F1699}"/>
              </a:ext>
            </a:extLst>
          </p:cNvPr>
          <p:cNvSpPr/>
          <p:nvPr/>
        </p:nvSpPr>
        <p:spPr bwMode="auto">
          <a:xfrm>
            <a:off x="9102522" y="2810186"/>
            <a:ext cx="2500516" cy="312023"/>
          </a:xfrm>
          <a:prstGeom prst="rect">
            <a:avLst/>
          </a:prstGeom>
          <a:noFill/>
          <a:ln w="571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kumimoji="1" lang="ja-JP" altLang="en-US" sz="2000" dirty="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135880148"/>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007BA3D-8764-4438-9480-F6741230DA79}"/>
              </a:ext>
            </a:extLst>
          </p:cNvPr>
          <p:cNvSpPr txBox="1"/>
          <p:nvPr/>
        </p:nvSpPr>
        <p:spPr>
          <a:xfrm>
            <a:off x="399244" y="2859109"/>
            <a:ext cx="6297769" cy="1938992"/>
          </a:xfrm>
          <a:prstGeom prst="rect">
            <a:avLst/>
          </a:prstGeom>
          <a:noFill/>
        </p:spPr>
        <p:txBody>
          <a:bodyPr wrap="square" rtlCol="0">
            <a:spAutoFit/>
          </a:bodyPr>
          <a:lstStyle/>
          <a:p>
            <a:pPr marL="571500" indent="-571500">
              <a:buFont typeface="Arial" panose="020B0604020202020204" pitchFamily="34" charset="0"/>
              <a:buChar char="•"/>
            </a:pPr>
            <a:r>
              <a:rPr kumimoji="1" lang="en-US" altLang="ja-JP" sz="2400" b="1" dirty="0">
                <a:solidFill>
                  <a:schemeClr val="bg1"/>
                </a:solidFill>
              </a:rPr>
              <a:t>BI</a:t>
            </a:r>
            <a:r>
              <a:rPr kumimoji="1" lang="ja-JP" altLang="en-US" sz="2400" b="1" dirty="0">
                <a:solidFill>
                  <a:schemeClr val="bg1"/>
                </a:solidFill>
              </a:rPr>
              <a:t>や</a:t>
            </a:r>
            <a:r>
              <a:rPr kumimoji="1" lang="en-US" altLang="ja-JP" sz="2400" b="1" dirty="0">
                <a:solidFill>
                  <a:schemeClr val="bg1"/>
                </a:solidFill>
              </a:rPr>
              <a:t>AI</a:t>
            </a:r>
            <a:r>
              <a:rPr kumimoji="1" lang="ja-JP" altLang="en-US" sz="2400" b="1" dirty="0">
                <a:solidFill>
                  <a:schemeClr val="bg1"/>
                </a:solidFill>
              </a:rPr>
              <a:t>を活用したアナリティクス</a:t>
            </a:r>
            <a:br>
              <a:rPr kumimoji="1" lang="en-US" altLang="ja-JP" sz="2400" b="1" dirty="0">
                <a:solidFill>
                  <a:schemeClr val="bg1"/>
                </a:solidFill>
              </a:rPr>
            </a:br>
            <a:r>
              <a:rPr kumimoji="1" lang="ja-JP" altLang="en-US" sz="2400" b="1" dirty="0">
                <a:solidFill>
                  <a:schemeClr val="bg1"/>
                </a:solidFill>
              </a:rPr>
              <a:t>ソリューションを実装する</a:t>
            </a:r>
            <a:endParaRPr kumimoji="1" lang="en-US" altLang="ja-JP" sz="2400" b="1" dirty="0">
              <a:solidFill>
                <a:schemeClr val="bg1"/>
              </a:solidFill>
            </a:endParaRPr>
          </a:p>
          <a:p>
            <a:pPr marL="571500" indent="-571500">
              <a:buFont typeface="Arial" panose="020B0604020202020204" pitchFamily="34" charset="0"/>
              <a:buChar char="•"/>
            </a:pPr>
            <a:r>
              <a:rPr lang="en-US" altLang="ja-JP" sz="2400" b="1" i="0" dirty="0">
                <a:solidFill>
                  <a:schemeClr val="bg1"/>
                </a:solidFill>
                <a:effectLst/>
                <a:latin typeface="-apple-system"/>
              </a:rPr>
              <a:t>Azure </a:t>
            </a:r>
            <a:r>
              <a:rPr lang="en-US" altLang="ja-JP" sz="2400" b="1" i="0" dirty="0" err="1">
                <a:solidFill>
                  <a:schemeClr val="bg1"/>
                </a:solidFill>
                <a:effectLst/>
                <a:latin typeface="-apple-system"/>
              </a:rPr>
              <a:t>BlobStorage</a:t>
            </a:r>
            <a:r>
              <a:rPr lang="en-US" altLang="ja-JP" sz="2400" b="1" i="0" dirty="0">
                <a:solidFill>
                  <a:schemeClr val="bg1"/>
                </a:solidFill>
                <a:effectLst/>
                <a:latin typeface="-apple-system"/>
              </a:rPr>
              <a:t>, SQL Database, </a:t>
            </a:r>
            <a:r>
              <a:rPr lang="en-US" altLang="ja-JP" sz="2400" b="1" i="0" dirty="0" err="1">
                <a:solidFill>
                  <a:schemeClr val="bg1"/>
                </a:solidFill>
                <a:effectLst/>
                <a:latin typeface="-apple-system"/>
              </a:rPr>
              <a:t>PowerBI</a:t>
            </a:r>
            <a:r>
              <a:rPr lang="en-US" altLang="ja-JP" sz="2400" b="1" i="0" dirty="0">
                <a:solidFill>
                  <a:schemeClr val="bg1"/>
                </a:solidFill>
                <a:effectLst/>
                <a:latin typeface="-apple-system"/>
              </a:rPr>
              <a:t> Desktop, </a:t>
            </a:r>
            <a:r>
              <a:rPr lang="en-US" altLang="ja-JP" sz="2400" b="1" dirty="0">
                <a:solidFill>
                  <a:schemeClr val="bg1"/>
                </a:solidFill>
                <a:latin typeface="-apple-system"/>
              </a:rPr>
              <a:t>Azure Machine Learning</a:t>
            </a:r>
            <a:r>
              <a:rPr kumimoji="1" lang="ja-JP" altLang="en-US" sz="2400" b="1" i="0" dirty="0">
                <a:solidFill>
                  <a:schemeClr val="bg1"/>
                </a:solidFill>
                <a:effectLst/>
                <a:latin typeface="-apple-system"/>
              </a:rPr>
              <a:t>などの</a:t>
            </a:r>
            <a:br>
              <a:rPr kumimoji="1" lang="en-US" altLang="ja-JP" sz="2400" b="1" i="0" dirty="0">
                <a:solidFill>
                  <a:schemeClr val="bg1"/>
                </a:solidFill>
                <a:effectLst/>
                <a:latin typeface="-apple-system"/>
              </a:rPr>
            </a:br>
            <a:r>
              <a:rPr kumimoji="1" lang="ja-JP" altLang="en-US" sz="2400" b="1" dirty="0">
                <a:solidFill>
                  <a:schemeClr val="bg1"/>
                </a:solidFill>
                <a:latin typeface="-apple-system"/>
              </a:rPr>
              <a:t>使い方を学ぶ</a:t>
            </a:r>
            <a:endParaRPr kumimoji="1" lang="en-US" altLang="ja-JP" sz="2400" b="1" dirty="0">
              <a:solidFill>
                <a:schemeClr val="bg1"/>
              </a:solidFill>
            </a:endParaRPr>
          </a:p>
        </p:txBody>
      </p:sp>
      <p:sp>
        <p:nvSpPr>
          <p:cNvPr id="5" name="Title 6">
            <a:extLst>
              <a:ext uri="{FF2B5EF4-FFF2-40B4-BE49-F238E27FC236}">
                <a16:creationId xmlns:a16="http://schemas.microsoft.com/office/drawing/2014/main" id="{2DDB0C46-AF5D-4B48-8592-96988C35BDF3}"/>
              </a:ext>
            </a:extLst>
          </p:cNvPr>
          <p:cNvSpPr txBox="1">
            <a:spLocks/>
          </p:cNvSpPr>
          <p:nvPr/>
        </p:nvSpPr>
        <p:spPr>
          <a:xfrm>
            <a:off x="399244" y="102915"/>
            <a:ext cx="6448035" cy="2649025"/>
          </a:xfrm>
          <a:prstGeom prst="rect">
            <a:avLst/>
          </a:prstGeom>
          <a:noFill/>
        </p:spPr>
        <p:txBody>
          <a:bodyPr vert="horz" wrap="square" lIns="0" tIns="0" rIns="0" bIns="179285" rtlCol="0" anchor="b" anchorCtr="0">
            <a:noAutofit/>
          </a:bodyPr>
          <a:lstStyle>
            <a:lvl1pPr algn="l" defTabSz="932742" rtl="0" eaLnBrk="1" latinLnBrk="0" hangingPunct="1">
              <a:lnSpc>
                <a:spcPct val="90000"/>
              </a:lnSpc>
              <a:spcBef>
                <a:spcPct val="0"/>
              </a:spcBef>
              <a:buNone/>
              <a:defRPr lang="en-US" sz="3600" b="0" strike="noStrike" kern="1200" cap="none" spc="-50" baseline="0">
                <a:ln w="3175">
                  <a:noFill/>
                </a:ln>
                <a:solidFill>
                  <a:schemeClr val="tx2"/>
                </a:solidFill>
                <a:effectLst/>
                <a:latin typeface="+mj-lt"/>
                <a:ea typeface="+mn-ea"/>
                <a:cs typeface="Segoe UI" pitchFamily="34" charset="0"/>
              </a:defRPr>
            </a:lvl1pPr>
          </a:lstStyle>
          <a:p>
            <a:pPr defTabSz="914367"/>
            <a:r>
              <a:rPr lang="ja-JP" altLang="en-US" sz="4902" b="1" spc="-49" dirty="0">
                <a:solidFill>
                  <a:srgbClr val="FFFFFF"/>
                </a:solidFill>
                <a:latin typeface="Segoe UI Semibold"/>
              </a:rPr>
              <a:t>目標</a:t>
            </a:r>
            <a:endParaRPr lang="en-US" sz="4902" b="1" spc="-49" dirty="0">
              <a:solidFill>
                <a:srgbClr val="50E6FF"/>
              </a:solidFill>
              <a:latin typeface="Segoe UI Semibold"/>
            </a:endParaRPr>
          </a:p>
        </p:txBody>
      </p:sp>
    </p:spTree>
    <p:extLst>
      <p:ext uri="{BB962C8B-B14F-4D97-AF65-F5344CB8AC3E}">
        <p14:creationId xmlns:p14="http://schemas.microsoft.com/office/powerpoint/2010/main" val="26960890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D26FD623-7D28-4F48-853F-505F2507BA07}"/>
              </a:ext>
            </a:extLst>
          </p:cNvPr>
          <p:cNvSpPr/>
          <p:nvPr/>
        </p:nvSpPr>
        <p:spPr bwMode="auto">
          <a:xfrm>
            <a:off x="6256669" y="1508704"/>
            <a:ext cx="1162398" cy="3216260"/>
          </a:xfrm>
          <a:prstGeom prst="rect">
            <a:avLst/>
          </a:prstGeom>
          <a:noFill/>
          <a:ln w="19050">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b" anchorCtr="0" forceAA="0" compatLnSpc="1">
            <a:prstTxWarp prst="textNoShape">
              <a:avLst/>
            </a:prstTxWarp>
            <a:noAutofit/>
          </a:bodyPr>
          <a:lstStyle/>
          <a:p>
            <a:pPr marL="0" marR="0" lvl="0" indent="0" algn="ctr" defTabSz="932293" rtl="0" eaLnBrk="1" fontAlgn="base" latinLnBrk="0" hangingPunct="1">
              <a:lnSpc>
                <a:spcPct val="100000"/>
              </a:lnSpc>
              <a:spcBef>
                <a:spcPts val="600"/>
              </a:spcBef>
              <a:spcAft>
                <a:spcPct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Segoe UI"/>
                <a:ea typeface="Segoe UI" pitchFamily="34" charset="0"/>
                <a:cs typeface="Segoe UI Semibold" panose="020B0702040204020203" pitchFamily="34" charset="0"/>
              </a:rPr>
              <a:t>Azure Databricks</a:t>
            </a:r>
          </a:p>
          <a:p>
            <a:pPr marL="0" marR="0" lvl="0" indent="0" algn="ctr" defTabSz="932293" rtl="0" eaLnBrk="1" fontAlgn="base" latinLnBrk="0" hangingPunct="1">
              <a:lnSpc>
                <a:spcPct val="100000"/>
              </a:lnSpc>
              <a:spcBef>
                <a:spcPts val="600"/>
              </a:spcBef>
              <a:spcAft>
                <a:spcPct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Segoe UI" pitchFamily="34" charset="0"/>
              <a:cs typeface="Segoe UI Semibold" panose="020B0702040204020203" pitchFamily="34" charset="0"/>
            </a:endParaRPr>
          </a:p>
        </p:txBody>
      </p:sp>
      <p:sp>
        <p:nvSpPr>
          <p:cNvPr id="25" name="Rectangle 24">
            <a:extLst>
              <a:ext uri="{FF2B5EF4-FFF2-40B4-BE49-F238E27FC236}">
                <a16:creationId xmlns:a16="http://schemas.microsoft.com/office/drawing/2014/main" id="{1D8D61B9-AEDD-B049-953E-63A08CB6384C}"/>
              </a:ext>
            </a:extLst>
          </p:cNvPr>
          <p:cNvSpPr/>
          <p:nvPr/>
        </p:nvSpPr>
        <p:spPr bwMode="auto">
          <a:xfrm>
            <a:off x="9212833" y="1508704"/>
            <a:ext cx="1162398" cy="3216260"/>
          </a:xfrm>
          <a:prstGeom prst="rect">
            <a:avLst/>
          </a:prstGeom>
          <a:noFill/>
          <a:ln w="19050">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b" anchorCtr="0" forceAA="0" compatLnSpc="1">
            <a:prstTxWarp prst="textNoShape">
              <a:avLst/>
            </a:prstTxWarp>
            <a:noAutofit/>
          </a:bodyPr>
          <a:lstStyle/>
          <a:p>
            <a:pPr marL="0" marR="0" lvl="0" indent="0" algn="ctr" defTabSz="932293" rtl="0" eaLnBrk="1" fontAlgn="base" latinLnBrk="0" hangingPunct="1">
              <a:lnSpc>
                <a:spcPct val="100000"/>
              </a:lnSpc>
              <a:spcBef>
                <a:spcPts val="600"/>
              </a:spcBef>
              <a:spcAft>
                <a:spcPct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Segoe UI"/>
                <a:ea typeface="Segoe UI" pitchFamily="34" charset="0"/>
                <a:cs typeface="Segoe UI Semibold" panose="020B0702040204020203" pitchFamily="34" charset="0"/>
              </a:rPr>
              <a:t>Azure ML</a:t>
            </a:r>
          </a:p>
          <a:p>
            <a:pPr marL="0" marR="0" lvl="0" indent="0" algn="ctr" defTabSz="932293" rtl="0" eaLnBrk="1" fontAlgn="base" latinLnBrk="0" hangingPunct="1">
              <a:lnSpc>
                <a:spcPct val="100000"/>
              </a:lnSpc>
              <a:spcBef>
                <a:spcPts val="600"/>
              </a:spcBef>
              <a:spcAft>
                <a:spcPct val="0"/>
              </a:spcAft>
              <a:buClrTx/>
              <a:buSzTx/>
              <a:buFontTx/>
              <a:buNone/>
              <a:tabLst/>
              <a:defRPr/>
            </a:pPr>
            <a:br>
              <a:rPr kumimoji="0" lang="en-US" sz="1400" b="0" i="0" u="none" strike="noStrike" kern="1200" cap="none" spc="0" normalizeH="0" baseline="0" noProof="0">
                <a:ln>
                  <a:noFill/>
                </a:ln>
                <a:solidFill>
                  <a:prstClr val="black"/>
                </a:solidFill>
                <a:effectLst/>
                <a:uLnTx/>
                <a:uFillTx/>
                <a:latin typeface="Segoe UI"/>
                <a:ea typeface="Segoe UI" pitchFamily="34" charset="0"/>
                <a:cs typeface="Segoe UI Semibold" panose="020B0702040204020203" pitchFamily="34" charset="0"/>
              </a:rPr>
            </a:br>
            <a:endParaRPr kumimoji="0" lang="en-US" sz="1400" b="0" i="0" u="none" strike="noStrike" kern="1200" cap="none" spc="0" normalizeH="0" baseline="0" noProof="0">
              <a:ln>
                <a:noFill/>
              </a:ln>
              <a:solidFill>
                <a:prstClr val="black"/>
              </a:solidFill>
              <a:effectLst/>
              <a:uLnTx/>
              <a:uFillTx/>
              <a:latin typeface="Segoe UI"/>
              <a:ea typeface="Segoe UI" pitchFamily="34" charset="0"/>
              <a:cs typeface="Segoe UI Semibold" panose="020B0702040204020203" pitchFamily="34" charset="0"/>
            </a:endParaRPr>
          </a:p>
        </p:txBody>
      </p:sp>
      <p:sp>
        <p:nvSpPr>
          <p:cNvPr id="26" name="Rectangle 25">
            <a:extLst>
              <a:ext uri="{FF2B5EF4-FFF2-40B4-BE49-F238E27FC236}">
                <a16:creationId xmlns:a16="http://schemas.microsoft.com/office/drawing/2014/main" id="{BF43A280-797C-0940-BC2C-8B6BBCDC09A7}"/>
              </a:ext>
            </a:extLst>
          </p:cNvPr>
          <p:cNvSpPr/>
          <p:nvPr/>
        </p:nvSpPr>
        <p:spPr bwMode="auto">
          <a:xfrm>
            <a:off x="7735290" y="1499134"/>
            <a:ext cx="1162398" cy="3216260"/>
          </a:xfrm>
          <a:prstGeom prst="rect">
            <a:avLst/>
          </a:prstGeom>
          <a:noFill/>
          <a:ln w="19050">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b" anchorCtr="0" forceAA="0" compatLnSpc="1">
            <a:prstTxWarp prst="textNoShape">
              <a:avLst/>
            </a:prstTxWarp>
            <a:noAutofit/>
          </a:bodyPr>
          <a:lstStyle/>
          <a:p>
            <a:pPr marL="0" marR="0" lvl="0" indent="0" algn="ctr" defTabSz="932293" rtl="0" eaLnBrk="1" fontAlgn="base" latinLnBrk="0" hangingPunct="1">
              <a:lnSpc>
                <a:spcPct val="100000"/>
              </a:lnSpc>
              <a:spcBef>
                <a:spcPts val="600"/>
              </a:spcBef>
              <a:spcAft>
                <a:spcPct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Segoe UI"/>
                <a:ea typeface="Segoe UI" pitchFamily="34" charset="0"/>
                <a:cs typeface="Segoe UI Semibold" panose="020B0702040204020203" pitchFamily="34" charset="0"/>
              </a:rPr>
              <a:t>Azure SQL DW</a:t>
            </a:r>
            <a:br>
              <a:rPr kumimoji="0" lang="en-US" sz="1400" b="0" i="0" u="none" strike="noStrike" kern="1200" cap="none" spc="0" normalizeH="0" baseline="0" noProof="0">
                <a:ln>
                  <a:noFill/>
                </a:ln>
                <a:solidFill>
                  <a:prstClr val="black"/>
                </a:solidFill>
                <a:effectLst/>
                <a:uLnTx/>
                <a:uFillTx/>
                <a:latin typeface="Segoe UI"/>
                <a:ea typeface="Segoe UI" pitchFamily="34" charset="0"/>
                <a:cs typeface="Segoe UI Semibold" panose="020B0702040204020203" pitchFamily="34" charset="0"/>
              </a:rPr>
            </a:br>
            <a:endParaRPr kumimoji="0" lang="en-US" sz="1400" b="0" i="0" u="none" strike="noStrike" kern="1200" cap="none" spc="0" normalizeH="0" baseline="0" noProof="0">
              <a:ln>
                <a:noFill/>
              </a:ln>
              <a:solidFill>
                <a:prstClr val="black"/>
              </a:solidFill>
              <a:effectLst/>
              <a:uLnTx/>
              <a:uFillTx/>
              <a:latin typeface="Segoe UI"/>
              <a:ea typeface="Segoe UI" pitchFamily="34" charset="0"/>
              <a:cs typeface="Segoe UI Semibold" panose="020B0702040204020203" pitchFamily="34" charset="0"/>
            </a:endParaRPr>
          </a:p>
        </p:txBody>
      </p:sp>
      <p:sp>
        <p:nvSpPr>
          <p:cNvPr id="27" name="Rectangle 26">
            <a:extLst>
              <a:ext uri="{FF2B5EF4-FFF2-40B4-BE49-F238E27FC236}">
                <a16:creationId xmlns:a16="http://schemas.microsoft.com/office/drawing/2014/main" id="{951B2F9E-B4AA-784D-A278-F02E9C7B13BA}"/>
              </a:ext>
            </a:extLst>
          </p:cNvPr>
          <p:cNvSpPr/>
          <p:nvPr/>
        </p:nvSpPr>
        <p:spPr bwMode="auto">
          <a:xfrm>
            <a:off x="4778047" y="1504531"/>
            <a:ext cx="1162398" cy="3216260"/>
          </a:xfrm>
          <a:prstGeom prst="rect">
            <a:avLst/>
          </a:prstGeom>
          <a:noFill/>
          <a:ln w="19050">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b" anchorCtr="0" forceAA="0" compatLnSpc="1">
            <a:prstTxWarp prst="textNoShape">
              <a:avLst/>
            </a:prstTxWarp>
            <a:noAutofit/>
          </a:bodyPr>
          <a:lstStyle/>
          <a:p>
            <a:pPr marL="0" marR="0" lvl="0" indent="0" algn="ctr" defTabSz="932293" rtl="0" eaLnBrk="1" fontAlgn="base" latinLnBrk="0" hangingPunct="1">
              <a:lnSpc>
                <a:spcPct val="100000"/>
              </a:lnSpc>
              <a:spcBef>
                <a:spcPts val="600"/>
              </a:spcBef>
              <a:spcAft>
                <a:spcPct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Segoe UI"/>
                <a:ea typeface="Segoe UI" pitchFamily="34" charset="0"/>
                <a:cs typeface="Segoe UI Semibold" panose="020B0702040204020203" pitchFamily="34" charset="0"/>
              </a:rPr>
              <a:t>Azure Data Factory</a:t>
            </a:r>
          </a:p>
          <a:p>
            <a:pPr marL="0" marR="0" lvl="0" indent="0" algn="ctr" defTabSz="932293" rtl="0" eaLnBrk="1" fontAlgn="base" latinLnBrk="0" hangingPunct="1">
              <a:lnSpc>
                <a:spcPct val="100000"/>
              </a:lnSpc>
              <a:spcBef>
                <a:spcPts val="600"/>
              </a:spcBef>
              <a:spcAft>
                <a:spcPct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Segoe UI" pitchFamily="34" charset="0"/>
              <a:cs typeface="Segoe UI Semibold" panose="020B0702040204020203" pitchFamily="34" charset="0"/>
            </a:endParaRPr>
          </a:p>
        </p:txBody>
      </p:sp>
      <p:pic>
        <p:nvPicPr>
          <p:cNvPr id="29" name="Picture 28">
            <a:extLst>
              <a:ext uri="{FF2B5EF4-FFF2-40B4-BE49-F238E27FC236}">
                <a16:creationId xmlns:a16="http://schemas.microsoft.com/office/drawing/2014/main" id="{AD833158-F514-8143-9A7B-D445DCAFE6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92855" y="2583495"/>
            <a:ext cx="932782" cy="489193"/>
          </a:xfrm>
          <a:prstGeom prst="rect">
            <a:avLst/>
          </a:prstGeom>
        </p:spPr>
      </p:pic>
      <p:pic>
        <p:nvPicPr>
          <p:cNvPr id="31" name="Picture 30">
            <a:extLst>
              <a:ext uri="{FF2B5EF4-FFF2-40B4-BE49-F238E27FC236}">
                <a16:creationId xmlns:a16="http://schemas.microsoft.com/office/drawing/2014/main" id="{5D6FCB23-FAC4-CB45-9E9D-5827CBB29A40}"/>
              </a:ext>
            </a:extLst>
          </p:cNvPr>
          <p:cNvPicPr>
            <a:picLocks noChangeAspect="1"/>
          </p:cNvPicPr>
          <p:nvPr/>
        </p:nvPicPr>
        <p:blipFill rotWithShape="1">
          <a:blip r:embed="rId4">
            <a:extLst>
              <a:ext uri="{28A0092B-C50C-407E-A947-70E740481C1C}">
                <a14:useLocalDpi xmlns:a14="http://schemas.microsoft.com/office/drawing/2010/main" val="0"/>
              </a:ext>
            </a:extLst>
          </a:blip>
          <a:srcRect l="19954" r="19722"/>
          <a:stretch/>
        </p:blipFill>
        <p:spPr>
          <a:xfrm>
            <a:off x="6429019" y="2497511"/>
            <a:ext cx="829596" cy="721234"/>
          </a:xfrm>
          <a:prstGeom prst="rect">
            <a:avLst/>
          </a:prstGeom>
        </p:spPr>
      </p:pic>
      <p:pic>
        <p:nvPicPr>
          <p:cNvPr id="32" name="Picture 31">
            <a:extLst>
              <a:ext uri="{FF2B5EF4-FFF2-40B4-BE49-F238E27FC236}">
                <a16:creationId xmlns:a16="http://schemas.microsoft.com/office/drawing/2014/main" id="{B0F31E2A-7B48-6D4B-A27E-A34CF28F78B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48060" y="2453153"/>
            <a:ext cx="743372" cy="743372"/>
          </a:xfrm>
          <a:prstGeom prst="rect">
            <a:avLst/>
          </a:prstGeom>
        </p:spPr>
      </p:pic>
      <p:pic>
        <p:nvPicPr>
          <p:cNvPr id="33" name="Picture 32">
            <a:extLst>
              <a:ext uri="{FF2B5EF4-FFF2-40B4-BE49-F238E27FC236}">
                <a16:creationId xmlns:a16="http://schemas.microsoft.com/office/drawing/2014/main" id="{4B3AA3CD-7FE9-064D-AFC9-D2E45E211C6A}"/>
              </a:ext>
            </a:extLst>
          </p:cNvPr>
          <p:cNvPicPr>
            <a:picLocks noChangeAspect="1"/>
          </p:cNvPicPr>
          <p:nvPr/>
        </p:nvPicPr>
        <p:blipFill rotWithShape="1">
          <a:blip r:embed="rId6">
            <a:extLst>
              <a:ext uri="{28A0092B-C50C-407E-A947-70E740481C1C}">
                <a14:useLocalDpi xmlns:a14="http://schemas.microsoft.com/office/drawing/2010/main" val="0"/>
              </a:ext>
            </a:extLst>
          </a:blip>
          <a:srcRect l="17042" r="15587"/>
          <a:stretch/>
        </p:blipFill>
        <p:spPr>
          <a:xfrm>
            <a:off x="9390794" y="2497512"/>
            <a:ext cx="808777" cy="629579"/>
          </a:xfrm>
          <a:prstGeom prst="rect">
            <a:avLst/>
          </a:prstGeom>
        </p:spPr>
      </p:pic>
      <p:sp>
        <p:nvSpPr>
          <p:cNvPr id="20" name="Rectangle 19">
            <a:extLst>
              <a:ext uri="{FF2B5EF4-FFF2-40B4-BE49-F238E27FC236}">
                <a16:creationId xmlns:a16="http://schemas.microsoft.com/office/drawing/2014/main" id="{E58E92FA-6915-E24C-95F6-1BE52F09D856}"/>
              </a:ext>
            </a:extLst>
          </p:cNvPr>
          <p:cNvSpPr/>
          <p:nvPr/>
        </p:nvSpPr>
        <p:spPr bwMode="auto">
          <a:xfrm>
            <a:off x="366573" y="2649494"/>
            <a:ext cx="3995362" cy="914270"/>
          </a:xfrm>
          <a:prstGeom prst="rect">
            <a:avLst/>
          </a:prstGeom>
          <a:solidFill>
            <a:schemeClr val="bg1"/>
          </a:solidFill>
          <a:ln w="19050">
            <a:solidFill>
              <a:srgbClr val="FFC000"/>
            </a:solidFill>
            <a:headEnd type="none" w="med" len="med"/>
            <a:tailEnd type="none" w="med" len="med"/>
          </a:ln>
          <a:effectLst>
            <a:outerShdw blurRad="76200" dist="12700" dir="5400000" algn="ctr" rotWithShape="0">
              <a:schemeClr val="tx1">
                <a:alpha val="3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fr-FR" sz="28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Datasets </a:t>
            </a:r>
          </a:p>
        </p:txBody>
      </p:sp>
      <p:sp>
        <p:nvSpPr>
          <p:cNvPr id="21" name="Rectangle 20">
            <a:extLst>
              <a:ext uri="{FF2B5EF4-FFF2-40B4-BE49-F238E27FC236}">
                <a16:creationId xmlns:a16="http://schemas.microsoft.com/office/drawing/2014/main" id="{14E5ACDF-C9F8-314F-9670-DED26A3ECE3D}"/>
              </a:ext>
            </a:extLst>
          </p:cNvPr>
          <p:cNvSpPr/>
          <p:nvPr/>
        </p:nvSpPr>
        <p:spPr bwMode="auto">
          <a:xfrm>
            <a:off x="366573" y="1497865"/>
            <a:ext cx="3995362" cy="914270"/>
          </a:xfrm>
          <a:prstGeom prst="rect">
            <a:avLst/>
          </a:prstGeom>
          <a:solidFill>
            <a:schemeClr val="bg1"/>
          </a:solidFill>
          <a:ln w="19050">
            <a:solidFill>
              <a:srgbClr val="FFC000"/>
            </a:solidFill>
            <a:headEnd type="none" w="med" len="med"/>
            <a:tailEnd type="none" w="med" len="med"/>
          </a:ln>
          <a:effectLst>
            <a:outerShdw blurRad="76200" dist="12700" dir="5400000" algn="ctr" rotWithShape="0">
              <a:schemeClr val="tx1">
                <a:alpha val="3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Reports &amp; dashboards</a:t>
            </a:r>
            <a:endParaRPr kumimoji="0" lang="en-US" sz="1800" b="0" i="0" u="none" strike="noStrike" kern="1200" cap="none" spc="0" normalizeH="0" baseline="0" noProof="0">
              <a:ln>
                <a:noFill/>
              </a:ln>
              <a:solidFill>
                <a:prstClr val="black"/>
              </a:solidFill>
              <a:effectLst/>
              <a:uLnTx/>
              <a:uFillTx/>
              <a:latin typeface="Segoe UI"/>
              <a:ea typeface="Segoe UI" pitchFamily="34" charset="0"/>
              <a:cs typeface="Segoe UI" pitchFamily="34" charset="0"/>
            </a:endParaRPr>
          </a:p>
        </p:txBody>
      </p:sp>
      <p:sp>
        <p:nvSpPr>
          <p:cNvPr id="28" name="Rectangle 27">
            <a:extLst>
              <a:ext uri="{FF2B5EF4-FFF2-40B4-BE49-F238E27FC236}">
                <a16:creationId xmlns:a16="http://schemas.microsoft.com/office/drawing/2014/main" id="{F476EF75-3781-9849-97A2-336AB388406D}"/>
              </a:ext>
            </a:extLst>
          </p:cNvPr>
          <p:cNvSpPr/>
          <p:nvPr/>
        </p:nvSpPr>
        <p:spPr bwMode="auto">
          <a:xfrm>
            <a:off x="366573" y="3801124"/>
            <a:ext cx="3995362" cy="914270"/>
          </a:xfrm>
          <a:prstGeom prst="rect">
            <a:avLst/>
          </a:prstGeom>
          <a:solidFill>
            <a:schemeClr val="bg1"/>
          </a:solidFill>
          <a:ln w="19050">
            <a:solidFill>
              <a:srgbClr val="FFC000"/>
            </a:solidFill>
            <a:headEnd type="none" w="med" len="med"/>
            <a:tailEnd type="none" w="med" len="med"/>
          </a:ln>
          <a:effectLst>
            <a:outerShdw blurRad="76200" dist="12700" dir="5400000" algn="ctr" rotWithShape="0">
              <a:schemeClr val="tx1">
                <a:alpha val="3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fr-FR" sz="2800" b="0" i="0" u="none" strike="noStrike" kern="1200" cap="none" spc="0" normalizeH="0" baseline="0" noProof="0" dirty="0" err="1">
                <a:ln>
                  <a:noFill/>
                </a:ln>
                <a:solidFill>
                  <a:prstClr val="black"/>
                </a:solidFill>
                <a:effectLst/>
                <a:uLnTx/>
                <a:uFillTx/>
                <a:latin typeface="Segoe UI"/>
                <a:ea typeface="Segoe UI" pitchFamily="34" charset="0"/>
                <a:cs typeface="Segoe UI" pitchFamily="34" charset="0"/>
              </a:rPr>
              <a:t>Dataflows</a:t>
            </a:r>
            <a:endParaRPr kumimoji="0" lang="fr-FR" sz="28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endParaRPr>
          </a:p>
        </p:txBody>
      </p:sp>
      <p:sp>
        <p:nvSpPr>
          <p:cNvPr id="19" name="Rectangle 18">
            <a:extLst>
              <a:ext uri="{FF2B5EF4-FFF2-40B4-BE49-F238E27FC236}">
                <a16:creationId xmlns:a16="http://schemas.microsoft.com/office/drawing/2014/main" id="{0340F939-E26C-3142-86B5-3BED4C264165}"/>
              </a:ext>
            </a:extLst>
          </p:cNvPr>
          <p:cNvSpPr/>
          <p:nvPr/>
        </p:nvSpPr>
        <p:spPr bwMode="auto">
          <a:xfrm>
            <a:off x="279971" y="6008833"/>
            <a:ext cx="3129075" cy="75313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100000"/>
              </a:lnSpc>
              <a:spcBef>
                <a:spcPts val="600"/>
              </a:spcBef>
              <a:spcAft>
                <a:spcPct val="0"/>
              </a:spcAft>
              <a:buClrTx/>
              <a:buSzTx/>
              <a:buFontTx/>
              <a:buNone/>
              <a:tabLst/>
              <a:defRPr/>
            </a:pPr>
            <a:r>
              <a:rPr kumimoji="0" lang="ja-JP" altLang="en-US" sz="1600" b="0" i="0" u="none" strike="noStrike" kern="1200" cap="none" spc="0" normalizeH="0" baseline="0" noProof="0" dirty="0">
                <a:ln>
                  <a:noFill/>
                </a:ln>
                <a:solidFill>
                  <a:prstClr val="black"/>
                </a:solidFill>
                <a:effectLst/>
                <a:uLnTx/>
                <a:uFillTx/>
                <a:latin typeface="Segoe UI" panose="020B0502040204020203" pitchFamily="34" charset="0"/>
                <a:ea typeface="Segoe UI" panose="020B0502040204020203" pitchFamily="34" charset="0"/>
                <a:cs typeface="Segoe UI" panose="020B0502040204020203" pitchFamily="34" charset="0"/>
              </a:rPr>
              <a:t>ビジネスアナリスト</a:t>
            </a:r>
            <a:endParaRPr kumimoji="0" lang="en-US" altLang="ja-JP" sz="1600" b="0" i="0" u="none" strike="noStrike" kern="1200" cap="none" spc="0" normalizeH="0" baseline="0" noProof="0" dirty="0">
              <a:ln>
                <a:noFill/>
              </a:ln>
              <a:solidFill>
                <a:prstClr val="black"/>
              </a:solidFill>
              <a:effectLst/>
              <a:uLnTx/>
              <a:uFillTx/>
              <a:latin typeface="Segoe UI" panose="020B0502040204020203" pitchFamily="34" charset="0"/>
              <a:ea typeface="Segoe UI" panose="020B0502040204020203" pitchFamily="34" charset="0"/>
              <a:cs typeface="Segoe UI" panose="020B0502040204020203" pitchFamily="34" charset="0"/>
            </a:endParaRPr>
          </a:p>
          <a:p>
            <a:pPr marL="0" marR="0" lvl="0" indent="0" algn="l" defTabSz="932293" rtl="0" eaLnBrk="1" fontAlgn="base" latinLnBrk="0" hangingPunct="1">
              <a:lnSpc>
                <a:spcPct val="100000"/>
              </a:lnSpc>
              <a:spcBef>
                <a:spcPts val="600"/>
              </a:spcBef>
              <a:spcAft>
                <a:spcPct val="0"/>
              </a:spcAft>
              <a:buClrTx/>
              <a:buSzTx/>
              <a:buFontTx/>
              <a:buNone/>
              <a:tabLst/>
              <a:defRPr/>
            </a:pPr>
            <a:r>
              <a:rPr lang="ja-JP" altLang="en-US" sz="1600" dirty="0">
                <a:solidFill>
                  <a:prstClr val="black"/>
                </a:solidFill>
                <a:latin typeface="Segoe UI" panose="020B0502040204020203" pitchFamily="34" charset="0"/>
                <a:ea typeface="Segoe UI" panose="020B0502040204020203" pitchFamily="34" charset="0"/>
                <a:cs typeface="Segoe UI" panose="020B0502040204020203" pitchFamily="34" charset="0"/>
              </a:rPr>
              <a:t>コーディング率低</a:t>
            </a:r>
            <a:endParaRPr kumimoji="0" lang="en-US" sz="1400" b="0" i="0" u="none" strike="noStrike" kern="1200" cap="none" spc="0" normalizeH="0" baseline="0" noProof="0" dirty="0">
              <a:ln>
                <a:noFill/>
              </a:ln>
              <a:solidFill>
                <a:prstClr val="black"/>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22" name="Rectangle 21">
            <a:extLst>
              <a:ext uri="{FF2B5EF4-FFF2-40B4-BE49-F238E27FC236}">
                <a16:creationId xmlns:a16="http://schemas.microsoft.com/office/drawing/2014/main" id="{4D7CC91E-1C4B-4846-BC66-2468D04E83CF}"/>
              </a:ext>
            </a:extLst>
          </p:cNvPr>
          <p:cNvSpPr/>
          <p:nvPr/>
        </p:nvSpPr>
        <p:spPr bwMode="auto">
          <a:xfrm>
            <a:off x="7583215" y="5841746"/>
            <a:ext cx="3012962" cy="103027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r" defTabSz="932293" rtl="0" eaLnBrk="1" fontAlgn="base" latinLnBrk="0" hangingPunct="1">
              <a:lnSpc>
                <a:spcPct val="100000"/>
              </a:lnSpc>
              <a:spcBef>
                <a:spcPts val="600"/>
              </a:spcBef>
              <a:spcAft>
                <a:spcPct val="0"/>
              </a:spcAft>
              <a:buClrTx/>
              <a:buSzTx/>
              <a:buFontTx/>
              <a:buNone/>
              <a:tabLst/>
              <a:defRPr/>
            </a:pPr>
            <a:r>
              <a:rPr lang="ja-JP" altLang="en-US" sz="1600" dirty="0">
                <a:solidFill>
                  <a:prstClr val="black"/>
                </a:solidFill>
                <a:latin typeface="Segoe UI" panose="020B0502040204020203" pitchFamily="34" charset="0"/>
                <a:ea typeface="Segoe UI" panose="020B0502040204020203" pitchFamily="34" charset="0"/>
                <a:cs typeface="Segoe UI" panose="020B0502040204020203" pitchFamily="34" charset="0"/>
              </a:rPr>
              <a:t>データサイエンティスト</a:t>
            </a:r>
            <a:br>
              <a:rPr kumimoji="0" lang="en-US" sz="1600" b="0" i="0" u="none" strike="noStrike" kern="1200" cap="none" spc="0" normalizeH="0" baseline="0" noProof="0" dirty="0">
                <a:ln>
                  <a:noFill/>
                </a:ln>
                <a:solidFill>
                  <a:prstClr val="black"/>
                </a:solidFill>
                <a:effectLst/>
                <a:uLnTx/>
                <a:uFillTx/>
                <a:latin typeface="Segoe UI" panose="020B0502040204020203" pitchFamily="34" charset="0"/>
                <a:ea typeface="Segoe UI" panose="020B0502040204020203" pitchFamily="34" charset="0"/>
                <a:cs typeface="Segoe UI" panose="020B0502040204020203" pitchFamily="34" charset="0"/>
              </a:rPr>
            </a:br>
            <a:r>
              <a:rPr lang="ja-JP" altLang="en-US" sz="1600" dirty="0">
                <a:solidFill>
                  <a:prstClr val="black"/>
                </a:solidFill>
                <a:latin typeface="Segoe UI" panose="020B0502040204020203" pitchFamily="34" charset="0"/>
                <a:ea typeface="Segoe UI" panose="020B0502040204020203" pitchFamily="34" charset="0"/>
                <a:cs typeface="Segoe UI" panose="020B0502040204020203" pitchFamily="34" charset="0"/>
              </a:rPr>
              <a:t>データエンジニア</a:t>
            </a:r>
            <a:endParaRPr kumimoji="0" lang="en-US" sz="1600" b="0" i="0" u="none" strike="noStrike" kern="1200" cap="none" spc="0" normalizeH="0" baseline="0" noProof="0" dirty="0">
              <a:ln>
                <a:noFill/>
              </a:ln>
              <a:solidFill>
                <a:prstClr val="black"/>
              </a:solidFill>
              <a:effectLst/>
              <a:uLnTx/>
              <a:uFillTx/>
              <a:latin typeface="Segoe UI" panose="020B0502040204020203" pitchFamily="34" charset="0"/>
              <a:ea typeface="Segoe UI" panose="020B0502040204020203" pitchFamily="34" charset="0"/>
              <a:cs typeface="Segoe UI" panose="020B0502040204020203" pitchFamily="34" charset="0"/>
            </a:endParaRPr>
          </a:p>
          <a:p>
            <a:pPr marL="0" marR="0" lvl="0" indent="0" algn="r" defTabSz="932293" rtl="0" eaLnBrk="1" fontAlgn="base" latinLnBrk="0" hangingPunct="1">
              <a:lnSpc>
                <a:spcPct val="100000"/>
              </a:lnSpc>
              <a:spcBef>
                <a:spcPts val="600"/>
              </a:spcBef>
              <a:spcAft>
                <a:spcPct val="0"/>
              </a:spcAft>
              <a:buClrTx/>
              <a:buSzTx/>
              <a:buFontTx/>
              <a:buNone/>
              <a:tabLst/>
              <a:defRPr/>
            </a:pPr>
            <a:r>
              <a:rPr kumimoji="0" lang="ja-JP" altLang="en-US" sz="14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rPr>
              <a:t>コーディングあり</a:t>
            </a:r>
            <a:endParaRPr kumimoji="0" lang="en-US" sz="14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endParaRPr>
          </a:p>
        </p:txBody>
      </p:sp>
      <p:sp>
        <p:nvSpPr>
          <p:cNvPr id="17" name="Rectangle 16">
            <a:extLst>
              <a:ext uri="{FF2B5EF4-FFF2-40B4-BE49-F238E27FC236}">
                <a16:creationId xmlns:a16="http://schemas.microsoft.com/office/drawing/2014/main" id="{D195323C-4421-DF4E-8756-0871C2589637}"/>
              </a:ext>
            </a:extLst>
          </p:cNvPr>
          <p:cNvSpPr/>
          <p:nvPr/>
        </p:nvSpPr>
        <p:spPr bwMode="auto">
          <a:xfrm>
            <a:off x="354917" y="4952753"/>
            <a:ext cx="10008659" cy="914270"/>
          </a:xfrm>
          <a:prstGeom prst="rect">
            <a:avLst/>
          </a:prstGeom>
          <a:solidFill>
            <a:schemeClr val="bg1"/>
          </a:solidFill>
          <a:ln w="19050">
            <a:solidFill>
              <a:schemeClr val="accent1">
                <a:lumMod val="60000"/>
                <a:lumOff val="40000"/>
              </a:schemeClr>
            </a:solidFill>
            <a:headEnd type="none" w="med" len="med"/>
            <a:tailEnd type="none" w="med" len="med"/>
          </a:ln>
          <a:effectLst>
            <a:outerShdw blurRad="76200" dist="12700" dir="5400000" algn="ctr" rotWithShape="0">
              <a:schemeClr val="tx1">
                <a:alpha val="3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73141"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rPr>
              <a:t>Azure </a:t>
            </a:r>
            <a:r>
              <a:rPr kumimoji="0" lang="ja-JP" altLang="en-US" sz="16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rPr>
              <a:t>データレイク</a:t>
            </a:r>
            <a:endParaRPr kumimoji="0" lang="en-US" sz="1600" b="0" i="0" u="none" strike="noStrike" kern="1200" cap="none" spc="0" normalizeH="0" baseline="0" noProof="0" dirty="0">
              <a:ln>
                <a:noFill/>
              </a:ln>
              <a:solidFill>
                <a:prstClr val="black"/>
              </a:solidFill>
              <a:effectLst/>
              <a:uLnTx/>
              <a:uFillTx/>
              <a:latin typeface="Segoe UI Light" panose="020B0502040204020203" pitchFamily="34" charset="0"/>
              <a:ea typeface="Segoe UI" pitchFamily="34" charset="0"/>
              <a:cs typeface="Segoe UI Light" panose="020B0502040204020203" pitchFamily="34" charset="0"/>
            </a:endParaRPr>
          </a:p>
        </p:txBody>
      </p:sp>
      <p:grpSp>
        <p:nvGrpSpPr>
          <p:cNvPr id="18" name="Group 17">
            <a:extLst>
              <a:ext uri="{FF2B5EF4-FFF2-40B4-BE49-F238E27FC236}">
                <a16:creationId xmlns:a16="http://schemas.microsoft.com/office/drawing/2014/main" id="{51FCDAD0-73A3-3A45-9977-C13F13F4C2BE}"/>
              </a:ext>
            </a:extLst>
          </p:cNvPr>
          <p:cNvGrpSpPr/>
          <p:nvPr/>
        </p:nvGrpSpPr>
        <p:grpSpPr>
          <a:xfrm>
            <a:off x="2961449" y="5371825"/>
            <a:ext cx="4818905" cy="363173"/>
            <a:chOff x="3869819" y="5372100"/>
            <a:chExt cx="4819588" cy="363224"/>
          </a:xfrm>
        </p:grpSpPr>
        <p:sp>
          <p:nvSpPr>
            <p:cNvPr id="23" name="Rectangle 22">
              <a:extLst>
                <a:ext uri="{FF2B5EF4-FFF2-40B4-BE49-F238E27FC236}">
                  <a16:creationId xmlns:a16="http://schemas.microsoft.com/office/drawing/2014/main" id="{896ACC0B-8AD5-FC4E-AF55-A604D5AC4AC1}"/>
                </a:ext>
              </a:extLst>
            </p:cNvPr>
            <p:cNvSpPr/>
            <p:nvPr/>
          </p:nvSpPr>
          <p:spPr bwMode="auto">
            <a:xfrm>
              <a:off x="3869819" y="5372100"/>
              <a:ext cx="1492188" cy="363224"/>
            </a:xfrm>
            <a:prstGeom prst="rect">
              <a:avLst/>
            </a:prstGeom>
            <a:solidFill>
              <a:schemeClr val="bg1">
                <a:lumMod val="75000"/>
                <a:lumOff val="25000"/>
              </a:schemeClr>
            </a:solidFill>
            <a:ln w="19050">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CDM folder</a:t>
              </a:r>
            </a:p>
          </p:txBody>
        </p:sp>
        <p:sp>
          <p:nvSpPr>
            <p:cNvPr id="34" name="Rectangle 33">
              <a:extLst>
                <a:ext uri="{FF2B5EF4-FFF2-40B4-BE49-F238E27FC236}">
                  <a16:creationId xmlns:a16="http://schemas.microsoft.com/office/drawing/2014/main" id="{B02FD94E-7777-744F-8AED-FBB682BA92E3}"/>
                </a:ext>
              </a:extLst>
            </p:cNvPr>
            <p:cNvSpPr/>
            <p:nvPr/>
          </p:nvSpPr>
          <p:spPr bwMode="auto">
            <a:xfrm>
              <a:off x="5533519" y="5372100"/>
              <a:ext cx="1492188" cy="363224"/>
            </a:xfrm>
            <a:prstGeom prst="rect">
              <a:avLst/>
            </a:prstGeom>
            <a:solidFill>
              <a:schemeClr val="bg1">
                <a:lumMod val="75000"/>
                <a:lumOff val="25000"/>
              </a:schemeClr>
            </a:solidFill>
            <a:ln w="19050">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a:ea typeface="+mn-ea"/>
                  <a:cs typeface="Segoe UI" pitchFamily="34" charset="0"/>
                </a:rPr>
                <a:t>CDM folder</a:t>
              </a:r>
            </a:p>
          </p:txBody>
        </p:sp>
        <p:sp>
          <p:nvSpPr>
            <p:cNvPr id="35" name="Rectangle 34">
              <a:extLst>
                <a:ext uri="{FF2B5EF4-FFF2-40B4-BE49-F238E27FC236}">
                  <a16:creationId xmlns:a16="http://schemas.microsoft.com/office/drawing/2014/main" id="{8CD3B634-B1FA-7F4B-BE56-99C19D2FBA1E}"/>
                </a:ext>
              </a:extLst>
            </p:cNvPr>
            <p:cNvSpPr/>
            <p:nvPr/>
          </p:nvSpPr>
          <p:spPr bwMode="auto">
            <a:xfrm>
              <a:off x="7197219" y="5372100"/>
              <a:ext cx="1492188" cy="363224"/>
            </a:xfrm>
            <a:prstGeom prst="rect">
              <a:avLst/>
            </a:prstGeom>
            <a:solidFill>
              <a:schemeClr val="bg1">
                <a:lumMod val="75000"/>
                <a:lumOff val="25000"/>
              </a:schemeClr>
            </a:solidFill>
            <a:ln w="19050">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a:ea typeface="+mn-ea"/>
                  <a:cs typeface="Segoe UI" pitchFamily="34" charset="0"/>
                </a:rPr>
                <a:t>CDM folder</a:t>
              </a:r>
            </a:p>
          </p:txBody>
        </p:sp>
      </p:grpSp>
      <p:sp>
        <p:nvSpPr>
          <p:cNvPr id="2" name="Title 1">
            <a:extLst>
              <a:ext uri="{FF2B5EF4-FFF2-40B4-BE49-F238E27FC236}">
                <a16:creationId xmlns:a16="http://schemas.microsoft.com/office/drawing/2014/main" id="{F15203DD-CE22-4D91-9385-43A50872DC45}"/>
              </a:ext>
            </a:extLst>
          </p:cNvPr>
          <p:cNvSpPr>
            <a:spLocks noGrp="1"/>
          </p:cNvSpPr>
          <p:nvPr>
            <p:ph type="title"/>
          </p:nvPr>
        </p:nvSpPr>
        <p:spPr>
          <a:xfrm>
            <a:off x="729916" y="96036"/>
            <a:ext cx="10515600" cy="1325563"/>
          </a:xfrm>
        </p:spPr>
        <p:txBody>
          <a:bodyPr>
            <a:normAutofit fontScale="90000"/>
          </a:bodyPr>
          <a:lstStyle/>
          <a:p>
            <a:r>
              <a:rPr lang="ja-JP" altLang="en-US" dirty="0">
                <a:solidFill>
                  <a:schemeClr val="tx1"/>
                </a:solidFill>
              </a:rPr>
              <a:t>データや</a:t>
            </a:r>
            <a:r>
              <a:rPr lang="en-US" altLang="ja-JP" dirty="0">
                <a:solidFill>
                  <a:schemeClr val="tx1"/>
                </a:solidFill>
              </a:rPr>
              <a:t>AI</a:t>
            </a:r>
            <a:r>
              <a:rPr lang="ja-JP" altLang="en-US" dirty="0">
                <a:solidFill>
                  <a:schemeClr val="tx1"/>
                </a:solidFill>
              </a:rPr>
              <a:t>のスペシャリストは</a:t>
            </a:r>
            <a:r>
              <a:rPr lang="en-US" altLang="ja-JP" dirty="0">
                <a:solidFill>
                  <a:schemeClr val="tx1"/>
                </a:solidFill>
              </a:rPr>
              <a:t>Azure</a:t>
            </a:r>
            <a:r>
              <a:rPr lang="ja-JP" altLang="en-US" dirty="0">
                <a:solidFill>
                  <a:schemeClr val="tx1"/>
                </a:solidFill>
              </a:rPr>
              <a:t>データプラットフォームをフル活用する力がある</a:t>
            </a:r>
            <a:endParaRPr lang="en-US" dirty="0">
              <a:solidFill>
                <a:schemeClr val="tx1"/>
              </a:solidFill>
            </a:endParaRPr>
          </a:p>
        </p:txBody>
      </p:sp>
    </p:spTree>
    <p:extLst>
      <p:ext uri="{BB962C8B-B14F-4D97-AF65-F5344CB8AC3E}">
        <p14:creationId xmlns:p14="http://schemas.microsoft.com/office/powerpoint/2010/main" val="399125104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E3F465F-688A-A04F-A5C1-BD57E40422D2}"/>
              </a:ext>
            </a:extLst>
          </p:cNvPr>
          <p:cNvSpPr txBox="1"/>
          <p:nvPr/>
        </p:nvSpPr>
        <p:spPr>
          <a:xfrm>
            <a:off x="4572217" y="1457230"/>
            <a:ext cx="7253211" cy="2154436"/>
          </a:xfrm>
          <a:prstGeom prst="rect">
            <a:avLst/>
          </a:prstGeom>
          <a:noFill/>
        </p:spPr>
        <p:txBody>
          <a:bodyPr wrap="square" lIns="0" tIns="0" rIns="0" bIns="0" rtlCol="0" anchor="t">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Segoe UI"/>
                <a:ea typeface="+mn-ea"/>
                <a:cs typeface="+mn-cs"/>
              </a:rPr>
              <a:t>…</a:t>
            </a:r>
            <a:r>
              <a:rPr kumimoji="0" lang="ja-JP" altLang="en-US" sz="2800" b="0" i="0" u="none" strike="noStrike" kern="1200" cap="none" spc="0" normalizeH="0" baseline="0" noProof="0" dirty="0">
                <a:ln>
                  <a:noFill/>
                </a:ln>
                <a:solidFill>
                  <a:prstClr val="black"/>
                </a:solidFill>
                <a:effectLst/>
                <a:uLnTx/>
                <a:uFillTx/>
                <a:latin typeface="Segoe UI"/>
                <a:ea typeface="+mn-ea"/>
                <a:cs typeface="+mn-cs"/>
              </a:rPr>
              <a:t>データフローや</a:t>
            </a:r>
            <a:r>
              <a:rPr kumimoji="0" lang="en-US" altLang="ja-JP" sz="2800" b="0" i="0" u="none" strike="noStrike" kern="1200" cap="none" spc="0" normalizeH="0" baseline="0" noProof="0" dirty="0">
                <a:ln>
                  <a:noFill/>
                </a:ln>
                <a:solidFill>
                  <a:prstClr val="black"/>
                </a:solidFill>
                <a:effectLst/>
                <a:uLnTx/>
                <a:uFillTx/>
                <a:latin typeface="Segoe UI"/>
                <a:ea typeface="+mn-ea"/>
                <a:cs typeface="+mn-cs"/>
              </a:rPr>
              <a:t>Power BI</a:t>
            </a:r>
            <a:r>
              <a:rPr kumimoji="0" lang="ja-JP" altLang="en-US" sz="2800" b="0" i="0" u="none" strike="noStrike" kern="1200" cap="none" spc="0" normalizeH="0" baseline="0" noProof="0" dirty="0">
                <a:ln>
                  <a:noFill/>
                </a:ln>
                <a:solidFill>
                  <a:prstClr val="black"/>
                </a:solidFill>
                <a:effectLst/>
                <a:uLnTx/>
                <a:uFillTx/>
                <a:latin typeface="Segoe UI"/>
                <a:ea typeface="+mn-ea"/>
                <a:cs typeface="+mn-cs"/>
              </a:rPr>
              <a:t>の外で生成されたデータを最大限利用したいとしたら？</a:t>
            </a:r>
            <a:endParaRPr kumimoji="0" lang="en-US" sz="2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Segoe UI"/>
                <a:ea typeface="+mn-ea"/>
                <a:cs typeface="+mn-cs"/>
              </a:rPr>
              <a:t>…</a:t>
            </a:r>
            <a:r>
              <a:rPr lang="ja-JP" altLang="en-US" sz="2800" dirty="0">
                <a:solidFill>
                  <a:prstClr val="black"/>
                </a:solidFill>
                <a:latin typeface="Segoe UI"/>
              </a:rPr>
              <a:t>もしくは、</a:t>
            </a:r>
            <a:r>
              <a:rPr lang="en-US" altLang="ja-JP" sz="2800" dirty="0">
                <a:solidFill>
                  <a:prstClr val="black"/>
                </a:solidFill>
                <a:latin typeface="Segoe UI"/>
              </a:rPr>
              <a:t>Power BI</a:t>
            </a:r>
            <a:r>
              <a:rPr lang="ja-JP" altLang="en-US" sz="2800" dirty="0">
                <a:solidFill>
                  <a:prstClr val="black"/>
                </a:solidFill>
                <a:latin typeface="Segoe UI"/>
              </a:rPr>
              <a:t>内外でデータ分析を、簡単な方法で実現したいなら</a:t>
            </a:r>
            <a:r>
              <a:rPr kumimoji="0" lang="en-US" sz="2800" b="0" i="0" u="none" strike="noStrike" kern="1200" cap="none" spc="0" normalizeH="0" baseline="0" noProof="0" dirty="0">
                <a:ln>
                  <a:noFill/>
                </a:ln>
                <a:solidFill>
                  <a:prstClr val="black"/>
                </a:solidFill>
                <a:effectLst/>
                <a:uLnTx/>
                <a:uFillTx/>
                <a:latin typeface="Segoe UI"/>
                <a:ea typeface="+mn-ea"/>
                <a:cs typeface="+mn-cs"/>
              </a:rPr>
              <a:t>?</a:t>
            </a:r>
          </a:p>
        </p:txBody>
      </p:sp>
      <p:sp>
        <p:nvSpPr>
          <p:cNvPr id="13" name="Rectangle 12">
            <a:extLst>
              <a:ext uri="{FF2B5EF4-FFF2-40B4-BE49-F238E27FC236}">
                <a16:creationId xmlns:a16="http://schemas.microsoft.com/office/drawing/2014/main" id="{C913C2DF-6C0E-D649-AE29-FE94ECD3C6B8}"/>
              </a:ext>
            </a:extLst>
          </p:cNvPr>
          <p:cNvSpPr/>
          <p:nvPr/>
        </p:nvSpPr>
        <p:spPr bwMode="auto">
          <a:xfrm>
            <a:off x="366573" y="2649494"/>
            <a:ext cx="3998939" cy="914270"/>
          </a:xfrm>
          <a:prstGeom prst="rect">
            <a:avLst/>
          </a:prstGeom>
          <a:solidFill>
            <a:schemeClr val="bg1"/>
          </a:solidFill>
          <a:ln w="19050">
            <a:solidFill>
              <a:srgbClr val="FFC000"/>
            </a:solidFill>
            <a:headEnd type="none" w="med" len="med"/>
            <a:tailEnd type="none" w="med" len="med"/>
          </a:ln>
          <a:effectLst>
            <a:outerShdw blurRad="76200" dist="12700" dir="5400000" algn="ctr" rotWithShape="0">
              <a:schemeClr val="tx1">
                <a:alpha val="3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fr-FR" sz="28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Datasets </a:t>
            </a:r>
          </a:p>
        </p:txBody>
      </p:sp>
      <p:sp>
        <p:nvSpPr>
          <p:cNvPr id="15" name="Rectangle 14">
            <a:extLst>
              <a:ext uri="{FF2B5EF4-FFF2-40B4-BE49-F238E27FC236}">
                <a16:creationId xmlns:a16="http://schemas.microsoft.com/office/drawing/2014/main" id="{86D43812-0CBC-8140-B340-A9568E612608}"/>
              </a:ext>
            </a:extLst>
          </p:cNvPr>
          <p:cNvSpPr/>
          <p:nvPr/>
        </p:nvSpPr>
        <p:spPr bwMode="auto">
          <a:xfrm>
            <a:off x="366573" y="1497865"/>
            <a:ext cx="3998939" cy="914270"/>
          </a:xfrm>
          <a:prstGeom prst="rect">
            <a:avLst/>
          </a:prstGeom>
          <a:solidFill>
            <a:schemeClr val="bg1"/>
          </a:solidFill>
          <a:ln w="19050">
            <a:solidFill>
              <a:srgbClr val="FFC000"/>
            </a:solidFill>
            <a:headEnd type="none" w="med" len="med"/>
            <a:tailEnd type="none" w="med" len="med"/>
          </a:ln>
          <a:effectLst>
            <a:outerShdw blurRad="76200" dist="12700" dir="5400000" algn="ctr" rotWithShape="0">
              <a:schemeClr val="tx1">
                <a:alpha val="3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Reports &amp; dashboards</a:t>
            </a:r>
            <a:endParaRPr kumimoji="0" lang="en-US" sz="1800" b="0" i="0" u="none" strike="noStrike" kern="1200" cap="none" spc="0" normalizeH="0" baseline="0" noProof="0">
              <a:ln>
                <a:noFill/>
              </a:ln>
              <a:solidFill>
                <a:prstClr val="black"/>
              </a:solidFill>
              <a:effectLst/>
              <a:uLnTx/>
              <a:uFillTx/>
              <a:latin typeface="Segoe UI"/>
              <a:ea typeface="Segoe UI" pitchFamily="34" charset="0"/>
              <a:cs typeface="Segoe UI" pitchFamily="34" charset="0"/>
            </a:endParaRPr>
          </a:p>
        </p:txBody>
      </p:sp>
      <p:sp>
        <p:nvSpPr>
          <p:cNvPr id="16" name="Rectangle 15">
            <a:extLst>
              <a:ext uri="{FF2B5EF4-FFF2-40B4-BE49-F238E27FC236}">
                <a16:creationId xmlns:a16="http://schemas.microsoft.com/office/drawing/2014/main" id="{11396187-A727-D541-8B36-9524F4C4B68B}"/>
              </a:ext>
            </a:extLst>
          </p:cNvPr>
          <p:cNvSpPr/>
          <p:nvPr/>
        </p:nvSpPr>
        <p:spPr bwMode="auto">
          <a:xfrm>
            <a:off x="366573" y="3801124"/>
            <a:ext cx="3998939" cy="914270"/>
          </a:xfrm>
          <a:prstGeom prst="rect">
            <a:avLst/>
          </a:prstGeom>
          <a:solidFill>
            <a:schemeClr val="bg1"/>
          </a:solidFill>
          <a:ln w="19050">
            <a:solidFill>
              <a:srgbClr val="FFC000"/>
            </a:solidFill>
            <a:headEnd type="none" w="med" len="med"/>
            <a:tailEnd type="none" w="med" len="med"/>
          </a:ln>
          <a:effectLst>
            <a:outerShdw blurRad="76200" dist="12700" dir="5400000" algn="ctr" rotWithShape="0">
              <a:schemeClr val="tx1">
                <a:alpha val="3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fr-FR" sz="28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Dataflows</a:t>
            </a:r>
          </a:p>
        </p:txBody>
      </p:sp>
      <p:sp>
        <p:nvSpPr>
          <p:cNvPr id="18" name="Rectangle 17">
            <a:extLst>
              <a:ext uri="{FF2B5EF4-FFF2-40B4-BE49-F238E27FC236}">
                <a16:creationId xmlns:a16="http://schemas.microsoft.com/office/drawing/2014/main" id="{491887C6-40BD-434D-8EDA-A50ED290E2A1}"/>
              </a:ext>
            </a:extLst>
          </p:cNvPr>
          <p:cNvSpPr/>
          <p:nvPr/>
        </p:nvSpPr>
        <p:spPr bwMode="auto">
          <a:xfrm>
            <a:off x="366573" y="4952753"/>
            <a:ext cx="3998939" cy="914270"/>
          </a:xfrm>
          <a:prstGeom prst="rect">
            <a:avLst/>
          </a:prstGeom>
          <a:solidFill>
            <a:schemeClr val="bg1"/>
          </a:solidFill>
          <a:ln w="19050">
            <a:solidFill>
              <a:srgbClr val="FFC000"/>
            </a:solidFill>
            <a:headEnd type="none" w="med" len="med"/>
            <a:tailEnd type="none" w="med" len="med"/>
          </a:ln>
          <a:effectLst>
            <a:outerShdw blurRad="76200" dist="12700" dir="5400000" algn="ctr" rotWithShape="0">
              <a:schemeClr val="tx1">
                <a:alpha val="3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fr-FR" sz="28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Storage</a:t>
            </a:r>
            <a:endPar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Segoe UI" pitchFamily="34" charset="0"/>
              <a:cs typeface="Segoe UI Light" panose="020B0502040204020203" pitchFamily="34" charset="0"/>
            </a:endParaRPr>
          </a:p>
        </p:txBody>
      </p:sp>
      <p:sp>
        <p:nvSpPr>
          <p:cNvPr id="3" name="Title 2">
            <a:extLst>
              <a:ext uri="{FF2B5EF4-FFF2-40B4-BE49-F238E27FC236}">
                <a16:creationId xmlns:a16="http://schemas.microsoft.com/office/drawing/2014/main" id="{069813C1-26BF-449E-B850-E0BEF2CA32AF}"/>
              </a:ext>
            </a:extLst>
          </p:cNvPr>
          <p:cNvSpPr>
            <a:spLocks noGrp="1"/>
          </p:cNvSpPr>
          <p:nvPr>
            <p:ph type="title"/>
          </p:nvPr>
        </p:nvSpPr>
        <p:spPr/>
        <p:txBody>
          <a:bodyPr/>
          <a:lstStyle/>
          <a:p>
            <a:r>
              <a:rPr lang="ja-JP" altLang="en-US" dirty="0">
                <a:solidFill>
                  <a:schemeClr val="tx1"/>
                </a:solidFill>
              </a:rPr>
              <a:t>でももし</a:t>
            </a:r>
            <a:r>
              <a:rPr lang="en-US" dirty="0">
                <a:solidFill>
                  <a:schemeClr val="tx1"/>
                </a:solidFill>
              </a:rPr>
              <a:t>…</a:t>
            </a:r>
          </a:p>
        </p:txBody>
      </p:sp>
    </p:spTree>
    <p:extLst>
      <p:ext uri="{BB962C8B-B14F-4D97-AF65-F5344CB8AC3E}">
        <p14:creationId xmlns:p14="http://schemas.microsoft.com/office/powerpoint/2010/main" val="127975159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A85AB173-F0F7-3940-997D-CE8E5F740DED}"/>
              </a:ext>
            </a:extLst>
          </p:cNvPr>
          <p:cNvGrpSpPr/>
          <p:nvPr/>
        </p:nvGrpSpPr>
        <p:grpSpPr>
          <a:xfrm>
            <a:off x="6891725" y="1504531"/>
            <a:ext cx="1097124" cy="3216260"/>
            <a:chOff x="6891838" y="1504257"/>
            <a:chExt cx="1097280" cy="3216717"/>
          </a:xfrm>
        </p:grpSpPr>
        <p:sp>
          <p:nvSpPr>
            <p:cNvPr id="27" name="Rectangle 26">
              <a:extLst>
                <a:ext uri="{FF2B5EF4-FFF2-40B4-BE49-F238E27FC236}">
                  <a16:creationId xmlns:a16="http://schemas.microsoft.com/office/drawing/2014/main" id="{951B2F9E-B4AA-784D-A278-F02E9C7B13BA}"/>
                </a:ext>
              </a:extLst>
            </p:cNvPr>
            <p:cNvSpPr/>
            <p:nvPr/>
          </p:nvSpPr>
          <p:spPr bwMode="auto">
            <a:xfrm>
              <a:off x="6891838" y="1504257"/>
              <a:ext cx="1097280" cy="3216717"/>
            </a:xfrm>
            <a:prstGeom prst="rect">
              <a:avLst/>
            </a:prstGeom>
            <a:noFill/>
            <a:ln w="19050">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b" anchorCtr="0" forceAA="0" compatLnSpc="1">
              <a:prstTxWarp prst="textNoShape">
                <a:avLst/>
              </a:prstTxWarp>
              <a:noAutofit/>
            </a:bodyPr>
            <a:lstStyle/>
            <a:p>
              <a:pPr marL="0" marR="0" lvl="0" indent="0" algn="ctr" defTabSz="932293" rtl="0" eaLnBrk="1" fontAlgn="base" latinLnBrk="0" hangingPunct="1">
                <a:lnSpc>
                  <a:spcPct val="100000"/>
                </a:lnSpc>
                <a:spcBef>
                  <a:spcPts val="600"/>
                </a:spcBef>
                <a:spcAft>
                  <a:spcPct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Segoe UI"/>
                  <a:ea typeface="Segoe UI" pitchFamily="34" charset="0"/>
                  <a:cs typeface="Segoe UI Semibold" panose="020B0702040204020203" pitchFamily="34" charset="0"/>
                </a:rPr>
                <a:t>Azure Data Factory</a:t>
              </a:r>
            </a:p>
            <a:p>
              <a:pPr marL="0" marR="0" lvl="0" indent="0" algn="ctr" defTabSz="932293" rtl="0" eaLnBrk="1" fontAlgn="base" latinLnBrk="0" hangingPunct="1">
                <a:lnSpc>
                  <a:spcPct val="100000"/>
                </a:lnSpc>
                <a:spcBef>
                  <a:spcPts val="600"/>
                </a:spcBef>
                <a:spcAft>
                  <a:spcPct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Segoe UI" pitchFamily="34" charset="0"/>
                <a:cs typeface="Segoe UI Semibold" panose="020B0702040204020203" pitchFamily="34" charset="0"/>
              </a:endParaRPr>
            </a:p>
          </p:txBody>
        </p:sp>
        <p:pic>
          <p:nvPicPr>
            <p:cNvPr id="29" name="Picture 28">
              <a:extLst>
                <a:ext uri="{FF2B5EF4-FFF2-40B4-BE49-F238E27FC236}">
                  <a16:creationId xmlns:a16="http://schemas.microsoft.com/office/drawing/2014/main" id="{AD833158-F514-8143-9A7B-D445DCAFE6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74021" y="2583375"/>
              <a:ext cx="932914" cy="489262"/>
            </a:xfrm>
            <a:prstGeom prst="rect">
              <a:avLst/>
            </a:prstGeom>
          </p:spPr>
        </p:pic>
      </p:grpSp>
      <p:grpSp>
        <p:nvGrpSpPr>
          <p:cNvPr id="9" name="Group 8">
            <a:extLst>
              <a:ext uri="{FF2B5EF4-FFF2-40B4-BE49-F238E27FC236}">
                <a16:creationId xmlns:a16="http://schemas.microsoft.com/office/drawing/2014/main" id="{AF7CD70F-A5AA-F644-9CCC-9A857CD238F9}"/>
              </a:ext>
            </a:extLst>
          </p:cNvPr>
          <p:cNvGrpSpPr/>
          <p:nvPr/>
        </p:nvGrpSpPr>
        <p:grpSpPr>
          <a:xfrm>
            <a:off x="8169123" y="1508704"/>
            <a:ext cx="1097124" cy="3216260"/>
            <a:chOff x="8169417" y="1508430"/>
            <a:chExt cx="1097280" cy="3216717"/>
          </a:xfrm>
        </p:grpSpPr>
        <p:sp>
          <p:nvSpPr>
            <p:cNvPr id="24" name="Rectangle 23">
              <a:extLst>
                <a:ext uri="{FF2B5EF4-FFF2-40B4-BE49-F238E27FC236}">
                  <a16:creationId xmlns:a16="http://schemas.microsoft.com/office/drawing/2014/main" id="{D26FD623-7D28-4F48-853F-505F2507BA07}"/>
                </a:ext>
              </a:extLst>
            </p:cNvPr>
            <p:cNvSpPr/>
            <p:nvPr/>
          </p:nvSpPr>
          <p:spPr bwMode="auto">
            <a:xfrm>
              <a:off x="8169417" y="1508430"/>
              <a:ext cx="1097280" cy="3216717"/>
            </a:xfrm>
            <a:prstGeom prst="rect">
              <a:avLst/>
            </a:prstGeom>
            <a:noFill/>
            <a:ln w="19050">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b" anchorCtr="0" forceAA="0" compatLnSpc="1">
              <a:prstTxWarp prst="textNoShape">
                <a:avLst/>
              </a:prstTxWarp>
              <a:noAutofit/>
            </a:bodyPr>
            <a:lstStyle/>
            <a:p>
              <a:pPr marL="0" marR="0" lvl="0" indent="0" algn="ctr" defTabSz="932293" rtl="0" eaLnBrk="1" fontAlgn="base" latinLnBrk="0" hangingPunct="1">
                <a:lnSpc>
                  <a:spcPct val="100000"/>
                </a:lnSpc>
                <a:spcBef>
                  <a:spcPts val="600"/>
                </a:spcBef>
                <a:spcAft>
                  <a:spcPct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Segoe UI"/>
                  <a:ea typeface="Segoe UI" pitchFamily="34" charset="0"/>
                  <a:cs typeface="Segoe UI Semibold" panose="020B0702040204020203" pitchFamily="34" charset="0"/>
                </a:rPr>
                <a:t>Azure Databricks</a:t>
              </a:r>
            </a:p>
            <a:p>
              <a:pPr marL="0" marR="0" lvl="0" indent="0" algn="ctr" defTabSz="932293" rtl="0" eaLnBrk="1" fontAlgn="base" latinLnBrk="0" hangingPunct="1">
                <a:lnSpc>
                  <a:spcPct val="100000"/>
                </a:lnSpc>
                <a:spcBef>
                  <a:spcPts val="600"/>
                </a:spcBef>
                <a:spcAft>
                  <a:spcPct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Segoe UI" pitchFamily="34" charset="0"/>
                <a:cs typeface="Segoe UI Semibold" panose="020B0702040204020203" pitchFamily="34" charset="0"/>
              </a:endParaRPr>
            </a:p>
          </p:txBody>
        </p:sp>
        <p:pic>
          <p:nvPicPr>
            <p:cNvPr id="31" name="Picture 30">
              <a:extLst>
                <a:ext uri="{FF2B5EF4-FFF2-40B4-BE49-F238E27FC236}">
                  <a16:creationId xmlns:a16="http://schemas.microsoft.com/office/drawing/2014/main" id="{5D6FCB23-FAC4-CB45-9E9D-5827CBB29A40}"/>
                </a:ext>
              </a:extLst>
            </p:cNvPr>
            <p:cNvPicPr>
              <a:picLocks noChangeAspect="1"/>
            </p:cNvPicPr>
            <p:nvPr/>
          </p:nvPicPr>
          <p:blipFill rotWithShape="1">
            <a:blip r:embed="rId4">
              <a:extLst>
                <a:ext uri="{28A0092B-C50C-407E-A947-70E740481C1C}">
                  <a14:useLocalDpi xmlns:a14="http://schemas.microsoft.com/office/drawing/2010/main" val="0"/>
                </a:ext>
              </a:extLst>
            </a:blip>
            <a:srcRect l="19954" r="19722"/>
            <a:stretch/>
          </p:blipFill>
          <p:spPr>
            <a:xfrm>
              <a:off x="8303200" y="2497379"/>
              <a:ext cx="829714" cy="721336"/>
            </a:xfrm>
            <a:prstGeom prst="rect">
              <a:avLst/>
            </a:prstGeom>
          </p:spPr>
        </p:pic>
      </p:grpSp>
      <p:grpSp>
        <p:nvGrpSpPr>
          <p:cNvPr id="10" name="Group 9">
            <a:extLst>
              <a:ext uri="{FF2B5EF4-FFF2-40B4-BE49-F238E27FC236}">
                <a16:creationId xmlns:a16="http://schemas.microsoft.com/office/drawing/2014/main" id="{2D20DE8C-73F1-B840-981E-321887193713}"/>
              </a:ext>
            </a:extLst>
          </p:cNvPr>
          <p:cNvGrpSpPr/>
          <p:nvPr/>
        </p:nvGrpSpPr>
        <p:grpSpPr>
          <a:xfrm>
            <a:off x="9446521" y="1499134"/>
            <a:ext cx="1097124" cy="3216260"/>
            <a:chOff x="9446996" y="1498859"/>
            <a:chExt cx="1097280" cy="3216717"/>
          </a:xfrm>
        </p:grpSpPr>
        <p:sp>
          <p:nvSpPr>
            <p:cNvPr id="26" name="Rectangle 25">
              <a:extLst>
                <a:ext uri="{FF2B5EF4-FFF2-40B4-BE49-F238E27FC236}">
                  <a16:creationId xmlns:a16="http://schemas.microsoft.com/office/drawing/2014/main" id="{BF43A280-797C-0940-BC2C-8B6BBCDC09A7}"/>
                </a:ext>
              </a:extLst>
            </p:cNvPr>
            <p:cNvSpPr/>
            <p:nvPr/>
          </p:nvSpPr>
          <p:spPr bwMode="auto">
            <a:xfrm>
              <a:off x="9446996" y="1498859"/>
              <a:ext cx="1097280" cy="3216717"/>
            </a:xfrm>
            <a:prstGeom prst="rect">
              <a:avLst/>
            </a:prstGeom>
            <a:noFill/>
            <a:ln w="19050">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b" anchorCtr="0" forceAA="0" compatLnSpc="1">
              <a:prstTxWarp prst="textNoShape">
                <a:avLst/>
              </a:prstTxWarp>
              <a:noAutofit/>
            </a:bodyPr>
            <a:lstStyle/>
            <a:p>
              <a:pPr marL="0" marR="0" lvl="0" indent="0" algn="ctr" defTabSz="932293" rtl="0" eaLnBrk="1" fontAlgn="base" latinLnBrk="0" hangingPunct="1">
                <a:lnSpc>
                  <a:spcPct val="100000"/>
                </a:lnSpc>
                <a:spcBef>
                  <a:spcPts val="600"/>
                </a:spcBef>
                <a:spcAft>
                  <a:spcPct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Segoe UI"/>
                  <a:ea typeface="Segoe UI" pitchFamily="34" charset="0"/>
                  <a:cs typeface="Segoe UI Semibold" panose="020B0702040204020203" pitchFamily="34" charset="0"/>
                </a:rPr>
                <a:t>Azure SQL DW</a:t>
              </a:r>
              <a:br>
                <a:rPr kumimoji="0" lang="en-US" sz="1400" b="0" i="0" u="none" strike="noStrike" kern="1200" cap="none" spc="0" normalizeH="0" baseline="0" noProof="0">
                  <a:ln>
                    <a:noFill/>
                  </a:ln>
                  <a:solidFill>
                    <a:prstClr val="black"/>
                  </a:solidFill>
                  <a:effectLst/>
                  <a:uLnTx/>
                  <a:uFillTx/>
                  <a:latin typeface="Segoe UI"/>
                  <a:ea typeface="Segoe UI" pitchFamily="34" charset="0"/>
                  <a:cs typeface="Segoe UI Semibold" panose="020B0702040204020203" pitchFamily="34" charset="0"/>
                </a:rPr>
              </a:br>
              <a:endParaRPr kumimoji="0" lang="en-US" sz="1400" b="0" i="0" u="none" strike="noStrike" kern="1200" cap="none" spc="0" normalizeH="0" baseline="0" noProof="0">
                <a:ln>
                  <a:noFill/>
                </a:ln>
                <a:solidFill>
                  <a:prstClr val="black"/>
                </a:solidFill>
                <a:effectLst/>
                <a:uLnTx/>
                <a:uFillTx/>
                <a:latin typeface="Segoe UI"/>
                <a:ea typeface="Segoe UI" pitchFamily="34" charset="0"/>
                <a:cs typeface="Segoe UI Semibold" panose="020B0702040204020203" pitchFamily="34" charset="0"/>
              </a:endParaRPr>
            </a:p>
          </p:txBody>
        </p:sp>
        <p:pic>
          <p:nvPicPr>
            <p:cNvPr id="32" name="Picture 31">
              <a:extLst>
                <a:ext uri="{FF2B5EF4-FFF2-40B4-BE49-F238E27FC236}">
                  <a16:creationId xmlns:a16="http://schemas.microsoft.com/office/drawing/2014/main" id="{B0F31E2A-7B48-6D4B-A27E-A34CF28F78B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23897" y="2453014"/>
              <a:ext cx="743477" cy="743477"/>
            </a:xfrm>
            <a:prstGeom prst="rect">
              <a:avLst/>
            </a:prstGeom>
          </p:spPr>
        </p:pic>
      </p:grpSp>
      <p:grpSp>
        <p:nvGrpSpPr>
          <p:cNvPr id="11" name="Group 10">
            <a:extLst>
              <a:ext uri="{FF2B5EF4-FFF2-40B4-BE49-F238E27FC236}">
                <a16:creationId xmlns:a16="http://schemas.microsoft.com/office/drawing/2014/main" id="{ADA6526E-781F-C249-8901-7E16CEA4FCB7}"/>
              </a:ext>
            </a:extLst>
          </p:cNvPr>
          <p:cNvGrpSpPr/>
          <p:nvPr/>
        </p:nvGrpSpPr>
        <p:grpSpPr>
          <a:xfrm>
            <a:off x="10723919" y="1508704"/>
            <a:ext cx="1097124" cy="3216260"/>
            <a:chOff x="10724575" y="1508430"/>
            <a:chExt cx="1097280" cy="3216717"/>
          </a:xfrm>
        </p:grpSpPr>
        <p:sp>
          <p:nvSpPr>
            <p:cNvPr id="25" name="Rectangle 24">
              <a:extLst>
                <a:ext uri="{FF2B5EF4-FFF2-40B4-BE49-F238E27FC236}">
                  <a16:creationId xmlns:a16="http://schemas.microsoft.com/office/drawing/2014/main" id="{1D8D61B9-AEDD-B049-953E-63A08CB6384C}"/>
                </a:ext>
              </a:extLst>
            </p:cNvPr>
            <p:cNvSpPr/>
            <p:nvPr/>
          </p:nvSpPr>
          <p:spPr bwMode="auto">
            <a:xfrm>
              <a:off x="10724575" y="1508430"/>
              <a:ext cx="1097280" cy="3216717"/>
            </a:xfrm>
            <a:prstGeom prst="rect">
              <a:avLst/>
            </a:prstGeom>
            <a:noFill/>
            <a:ln w="19050">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b" anchorCtr="0" forceAA="0" compatLnSpc="1">
              <a:prstTxWarp prst="textNoShape">
                <a:avLst/>
              </a:prstTxWarp>
              <a:noAutofit/>
            </a:bodyPr>
            <a:lstStyle/>
            <a:p>
              <a:pPr marL="0" marR="0" lvl="0" indent="0" algn="ctr" defTabSz="932293" rtl="0" eaLnBrk="1" fontAlgn="base" latinLnBrk="0" hangingPunct="1">
                <a:lnSpc>
                  <a:spcPct val="100000"/>
                </a:lnSpc>
                <a:spcBef>
                  <a:spcPts val="600"/>
                </a:spcBef>
                <a:spcAft>
                  <a:spcPct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Segoe UI"/>
                  <a:ea typeface="Segoe UI" pitchFamily="34" charset="0"/>
                  <a:cs typeface="Segoe UI Semibold" panose="020B0702040204020203" pitchFamily="34" charset="0"/>
                </a:rPr>
                <a:t>Azure ML</a:t>
              </a:r>
            </a:p>
            <a:p>
              <a:pPr marL="0" marR="0" lvl="0" indent="0" algn="ctr" defTabSz="932293" rtl="0" eaLnBrk="1" fontAlgn="base" latinLnBrk="0" hangingPunct="1">
                <a:lnSpc>
                  <a:spcPct val="100000"/>
                </a:lnSpc>
                <a:spcBef>
                  <a:spcPts val="600"/>
                </a:spcBef>
                <a:spcAft>
                  <a:spcPct val="0"/>
                </a:spcAft>
                <a:buClrTx/>
                <a:buSzTx/>
                <a:buFontTx/>
                <a:buNone/>
                <a:tabLst/>
                <a:defRPr/>
              </a:pPr>
              <a:br>
                <a:rPr kumimoji="0" lang="en-US" sz="1400" b="0" i="0" u="none" strike="noStrike" kern="1200" cap="none" spc="0" normalizeH="0" baseline="0" noProof="0">
                  <a:ln>
                    <a:noFill/>
                  </a:ln>
                  <a:solidFill>
                    <a:prstClr val="black"/>
                  </a:solidFill>
                  <a:effectLst/>
                  <a:uLnTx/>
                  <a:uFillTx/>
                  <a:latin typeface="Segoe UI"/>
                  <a:ea typeface="Segoe UI" pitchFamily="34" charset="0"/>
                  <a:cs typeface="Segoe UI Semibold" panose="020B0702040204020203" pitchFamily="34" charset="0"/>
                </a:rPr>
              </a:br>
              <a:endParaRPr kumimoji="0" lang="en-US" sz="1400" b="0" i="0" u="none" strike="noStrike" kern="1200" cap="none" spc="0" normalizeH="0" baseline="0" noProof="0">
                <a:ln>
                  <a:noFill/>
                </a:ln>
                <a:solidFill>
                  <a:prstClr val="black"/>
                </a:solidFill>
                <a:effectLst/>
                <a:uLnTx/>
                <a:uFillTx/>
                <a:latin typeface="Segoe UI"/>
                <a:ea typeface="Segoe UI" pitchFamily="34" charset="0"/>
                <a:cs typeface="Segoe UI Semibold" panose="020B0702040204020203" pitchFamily="34" charset="0"/>
              </a:endParaRPr>
            </a:p>
          </p:txBody>
        </p:sp>
        <p:pic>
          <p:nvPicPr>
            <p:cNvPr id="33" name="Picture 32">
              <a:extLst>
                <a:ext uri="{FF2B5EF4-FFF2-40B4-BE49-F238E27FC236}">
                  <a16:creationId xmlns:a16="http://schemas.microsoft.com/office/drawing/2014/main" id="{4B3AA3CD-7FE9-064D-AFC9-D2E45E211C6A}"/>
                </a:ext>
              </a:extLst>
            </p:cNvPr>
            <p:cNvPicPr>
              <a:picLocks noChangeAspect="1"/>
            </p:cNvPicPr>
            <p:nvPr/>
          </p:nvPicPr>
          <p:blipFill rotWithShape="1">
            <a:blip r:embed="rId6">
              <a:extLst>
                <a:ext uri="{28A0092B-C50C-407E-A947-70E740481C1C}">
                  <a14:useLocalDpi xmlns:a14="http://schemas.microsoft.com/office/drawing/2010/main" val="0"/>
                </a:ext>
              </a:extLst>
            </a:blip>
            <a:srcRect l="17042" r="15587"/>
            <a:stretch/>
          </p:blipFill>
          <p:spPr>
            <a:xfrm>
              <a:off x="10868769" y="2497379"/>
              <a:ext cx="808892" cy="629668"/>
            </a:xfrm>
            <a:prstGeom prst="rect">
              <a:avLst/>
            </a:prstGeom>
          </p:spPr>
        </p:pic>
      </p:grpSp>
      <p:sp>
        <p:nvSpPr>
          <p:cNvPr id="28" name="Rectangle 27">
            <a:extLst>
              <a:ext uri="{FF2B5EF4-FFF2-40B4-BE49-F238E27FC236}">
                <a16:creationId xmlns:a16="http://schemas.microsoft.com/office/drawing/2014/main" id="{F476EF75-3781-9849-97A2-336AB388406D}"/>
              </a:ext>
            </a:extLst>
          </p:cNvPr>
          <p:cNvSpPr/>
          <p:nvPr/>
        </p:nvSpPr>
        <p:spPr bwMode="auto">
          <a:xfrm>
            <a:off x="515131" y="3861922"/>
            <a:ext cx="2321230" cy="914270"/>
          </a:xfrm>
          <a:prstGeom prst="rect">
            <a:avLst/>
          </a:prstGeom>
          <a:solidFill>
            <a:schemeClr val="bg1"/>
          </a:solidFill>
          <a:ln w="19050">
            <a:solidFill>
              <a:srgbClr val="FFC000"/>
            </a:solidFill>
            <a:headEnd type="none" w="med" len="med"/>
            <a:tailEnd type="none" w="med" len="med"/>
          </a:ln>
          <a:effectLst>
            <a:outerShdw blurRad="76200" dist="12700" dir="5400000" algn="ctr" rotWithShape="0">
              <a:schemeClr val="tx1">
                <a:alpha val="3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fr-FR" sz="20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Dataflow</a:t>
            </a:r>
          </a:p>
        </p:txBody>
      </p:sp>
      <p:sp>
        <p:nvSpPr>
          <p:cNvPr id="30" name="Rectangle 29">
            <a:extLst>
              <a:ext uri="{FF2B5EF4-FFF2-40B4-BE49-F238E27FC236}">
                <a16:creationId xmlns:a16="http://schemas.microsoft.com/office/drawing/2014/main" id="{D83891B1-9E74-064E-8EAF-0E64C2797D26}"/>
              </a:ext>
            </a:extLst>
          </p:cNvPr>
          <p:cNvSpPr/>
          <p:nvPr/>
        </p:nvSpPr>
        <p:spPr bwMode="auto">
          <a:xfrm>
            <a:off x="515131" y="4952753"/>
            <a:ext cx="11305912" cy="1117472"/>
          </a:xfrm>
          <a:prstGeom prst="rect">
            <a:avLst/>
          </a:prstGeom>
          <a:solidFill>
            <a:schemeClr val="bg1"/>
          </a:solidFill>
          <a:ln w="19050">
            <a:solidFill>
              <a:schemeClr val="accent1">
                <a:lumMod val="60000"/>
                <a:lumOff val="40000"/>
              </a:schemeClr>
            </a:solidFill>
            <a:headEnd type="none" w="med" len="med"/>
            <a:tailEnd type="none" w="med" len="med"/>
          </a:ln>
          <a:effectLst>
            <a:outerShdw blurRad="76200" dist="12700" dir="5400000" algn="ctr" rotWithShape="0">
              <a:schemeClr val="tx1">
                <a:alpha val="3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rPr>
              <a:t>                                              Azure </a:t>
            </a:r>
            <a:r>
              <a:rPr kumimoji="0" lang="ja-JP" altLang="en-US" sz="16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rPr>
              <a:t>データレイク</a:t>
            </a:r>
            <a:endParaRPr kumimoji="0" lang="en-US" sz="1600" b="0" i="0" u="none" strike="noStrike" kern="1200" cap="none" spc="0" normalizeH="0" baseline="0" noProof="0" dirty="0">
              <a:ln>
                <a:noFill/>
              </a:ln>
              <a:solidFill>
                <a:prstClr val="black"/>
              </a:solidFill>
              <a:effectLst/>
              <a:uLnTx/>
              <a:uFillTx/>
              <a:latin typeface="Segoe UI Light" panose="020B0502040204020203" pitchFamily="34" charset="0"/>
              <a:ea typeface="Segoe UI" pitchFamily="34" charset="0"/>
              <a:cs typeface="Segoe UI Light" panose="020B0502040204020203" pitchFamily="34" charset="0"/>
            </a:endParaRPr>
          </a:p>
        </p:txBody>
      </p:sp>
      <p:grpSp>
        <p:nvGrpSpPr>
          <p:cNvPr id="6" name="Group 5">
            <a:extLst>
              <a:ext uri="{FF2B5EF4-FFF2-40B4-BE49-F238E27FC236}">
                <a16:creationId xmlns:a16="http://schemas.microsoft.com/office/drawing/2014/main" id="{0949099E-C150-CF41-B70A-5CDF53D25B98}"/>
              </a:ext>
            </a:extLst>
          </p:cNvPr>
          <p:cNvGrpSpPr/>
          <p:nvPr/>
        </p:nvGrpSpPr>
        <p:grpSpPr>
          <a:xfrm>
            <a:off x="3458913" y="1508703"/>
            <a:ext cx="2812240" cy="2065901"/>
            <a:chOff x="365760" y="1497590"/>
            <a:chExt cx="2812639" cy="2066194"/>
          </a:xfrm>
          <a:solidFill>
            <a:schemeClr val="bg1"/>
          </a:solidFill>
        </p:grpSpPr>
        <p:sp>
          <p:nvSpPr>
            <p:cNvPr id="18" name="Rectangle 17">
              <a:extLst>
                <a:ext uri="{FF2B5EF4-FFF2-40B4-BE49-F238E27FC236}">
                  <a16:creationId xmlns:a16="http://schemas.microsoft.com/office/drawing/2014/main" id="{94512852-AFF1-0C40-965E-1951F370B7CB}"/>
                </a:ext>
              </a:extLst>
            </p:cNvPr>
            <p:cNvSpPr/>
            <p:nvPr/>
          </p:nvSpPr>
          <p:spPr bwMode="auto">
            <a:xfrm>
              <a:off x="365760" y="1497590"/>
              <a:ext cx="2812639" cy="2066194"/>
            </a:xfrm>
            <a:prstGeom prst="rect">
              <a:avLst/>
            </a:prstGeom>
            <a:grpFill/>
            <a:ln w="19050">
              <a:solidFill>
                <a:srgbClr val="0CDFFF"/>
              </a:solidFill>
              <a:headEnd type="none" w="med" len="med"/>
              <a:tailEnd type="none" w="med" len="med"/>
            </a:ln>
            <a:effectLst>
              <a:outerShdw blurRad="76200" dist="12700" dir="5400000" algn="ctr" rotWithShape="0">
                <a:schemeClr val="tx1">
                  <a:alpha val="3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b"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Segoe UI"/>
                  <a:ea typeface="+mn-ea"/>
                  <a:cs typeface="Segoe UI" pitchFamily="34" charset="0"/>
                </a:rPr>
                <a:t>Dynamics 365 for Finance &amp; Operations</a:t>
              </a:r>
            </a:p>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Segoe UI"/>
                <a:ea typeface="+mn-ea"/>
                <a:cs typeface="Segoe UI" pitchFamily="34" charset="0"/>
              </a:endParaRPr>
            </a:p>
          </p:txBody>
        </p:sp>
        <p:pic>
          <p:nvPicPr>
            <p:cNvPr id="36" name="Picture 2" descr="Image result for dynamics 365 logo">
              <a:extLst>
                <a:ext uri="{FF2B5EF4-FFF2-40B4-BE49-F238E27FC236}">
                  <a16:creationId xmlns:a16="http://schemas.microsoft.com/office/drawing/2014/main" id="{96E97501-AA0B-1C4E-96C4-3B457D149D47}"/>
                </a:ext>
              </a:extLst>
            </p:cNvPr>
            <p:cNvPicPr>
              <a:picLocks noChangeAspect="1" noChangeArrowheads="1"/>
            </p:cNvPicPr>
            <p:nvPr/>
          </p:nvPicPr>
          <p:blipFill rotWithShape="1">
            <a:blip r:embed="rId7" cstate="hqprint">
              <a:duotone>
                <a:prstClr val="black"/>
                <a:schemeClr val="accent5">
                  <a:tint val="45000"/>
                  <a:satMod val="400000"/>
                </a:schemeClr>
              </a:duotone>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a:ext>
              </a:extLst>
            </a:blip>
            <a:srcRect/>
            <a:stretch/>
          </p:blipFill>
          <p:spPr bwMode="auto">
            <a:xfrm>
              <a:off x="1531233" y="1755161"/>
              <a:ext cx="340358" cy="392312"/>
            </a:xfrm>
            <a:prstGeom prst="rect">
              <a:avLst/>
            </a:prstGeom>
            <a:grpFill/>
          </p:spPr>
        </p:pic>
      </p:grpSp>
      <p:sp>
        <p:nvSpPr>
          <p:cNvPr id="37" name="Rectangle 36">
            <a:extLst>
              <a:ext uri="{FF2B5EF4-FFF2-40B4-BE49-F238E27FC236}">
                <a16:creationId xmlns:a16="http://schemas.microsoft.com/office/drawing/2014/main" id="{481E830C-69D4-6940-BAD2-010D9E164316}"/>
              </a:ext>
            </a:extLst>
          </p:cNvPr>
          <p:cNvSpPr/>
          <p:nvPr/>
        </p:nvSpPr>
        <p:spPr bwMode="auto">
          <a:xfrm>
            <a:off x="3463604" y="3811962"/>
            <a:ext cx="2807548" cy="914270"/>
          </a:xfrm>
          <a:prstGeom prst="rect">
            <a:avLst/>
          </a:prstGeom>
          <a:solidFill>
            <a:schemeClr val="bg1"/>
          </a:solidFill>
          <a:ln w="19050">
            <a:solidFill>
              <a:srgbClr val="0CDFFF"/>
            </a:solidFill>
            <a:headEnd type="none" w="med" len="med"/>
            <a:tailEnd type="none" w="med" len="med"/>
          </a:ln>
          <a:effectLst>
            <a:outerShdw blurRad="76200" dist="12700" dir="5400000" algn="ctr" rotWithShape="0">
              <a:schemeClr val="tx1">
                <a:alpha val="3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fr-FR" sz="20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Dynamics 365 data</a:t>
            </a:r>
          </a:p>
        </p:txBody>
      </p:sp>
      <p:grpSp>
        <p:nvGrpSpPr>
          <p:cNvPr id="7" name="Group 6">
            <a:extLst>
              <a:ext uri="{FF2B5EF4-FFF2-40B4-BE49-F238E27FC236}">
                <a16:creationId xmlns:a16="http://schemas.microsoft.com/office/drawing/2014/main" id="{F18A94D5-A02E-2245-A5FF-A1BB68104845}"/>
              </a:ext>
            </a:extLst>
          </p:cNvPr>
          <p:cNvGrpSpPr/>
          <p:nvPr/>
        </p:nvGrpSpPr>
        <p:grpSpPr>
          <a:xfrm>
            <a:off x="515131" y="1558662"/>
            <a:ext cx="2321230" cy="2065901"/>
            <a:chOff x="3955639" y="1497590"/>
            <a:chExt cx="2321560" cy="2066194"/>
          </a:xfrm>
        </p:grpSpPr>
        <p:sp>
          <p:nvSpPr>
            <p:cNvPr id="21" name="Rectangle 20">
              <a:extLst>
                <a:ext uri="{FF2B5EF4-FFF2-40B4-BE49-F238E27FC236}">
                  <a16:creationId xmlns:a16="http://schemas.microsoft.com/office/drawing/2014/main" id="{14E5ACDF-C9F8-314F-9670-DED26A3ECE3D}"/>
                </a:ext>
              </a:extLst>
            </p:cNvPr>
            <p:cNvSpPr/>
            <p:nvPr/>
          </p:nvSpPr>
          <p:spPr bwMode="auto">
            <a:xfrm>
              <a:off x="3955639" y="1497590"/>
              <a:ext cx="2321560" cy="2066194"/>
            </a:xfrm>
            <a:prstGeom prst="rect">
              <a:avLst/>
            </a:prstGeom>
            <a:solidFill>
              <a:schemeClr val="bg1"/>
            </a:solidFill>
            <a:ln w="19050">
              <a:solidFill>
                <a:srgbClr val="FFC000"/>
              </a:solidFill>
              <a:headEnd type="none" w="med" len="med"/>
              <a:tailEnd type="none" w="med" len="med"/>
            </a:ln>
            <a:effectLst>
              <a:outerShdw blurRad="76200" dist="12700" dir="5400000" algn="ctr" rotWithShape="0">
                <a:schemeClr val="tx1">
                  <a:alpha val="3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b"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Segoe UI"/>
                  <a:ea typeface="+mn-ea"/>
                  <a:cs typeface="Segoe UI" pitchFamily="34" charset="0"/>
                </a:rPr>
                <a:t>Self service customizations</a:t>
              </a:r>
            </a:p>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Segoe UI"/>
                  <a:ea typeface="+mn-ea"/>
                  <a:cs typeface="Segoe UI" pitchFamily="34" charset="0"/>
                </a:rPr>
                <a:t>in Power BI</a:t>
              </a:r>
            </a:p>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Segoe UI" pitchFamily="34" charset="0"/>
                <a:cs typeface="Segoe UI" pitchFamily="34" charset="0"/>
              </a:endParaRPr>
            </a:p>
          </p:txBody>
        </p:sp>
        <p:pic>
          <p:nvPicPr>
            <p:cNvPr id="38" name="Picture 37">
              <a:extLst>
                <a:ext uri="{FF2B5EF4-FFF2-40B4-BE49-F238E27FC236}">
                  <a16:creationId xmlns:a16="http://schemas.microsoft.com/office/drawing/2014/main" id="{685219EA-DA21-7A4C-BC5D-795BF8117907}"/>
                </a:ext>
              </a:extLst>
            </p:cNvPr>
            <p:cNvPicPr>
              <a:picLocks noChangeAspect="1"/>
            </p:cNvPicPr>
            <p:nvPr/>
          </p:nvPicPr>
          <p:blipFill>
            <a:blip r:embed="rId9" cstate="hqprint">
              <a:grayscl/>
              <a:extLst>
                <a:ext uri="{28A0092B-C50C-407E-A947-70E740481C1C}">
                  <a14:useLocalDpi xmlns:a14="http://schemas.microsoft.com/office/drawing/2010/main"/>
                </a:ext>
              </a:extLst>
            </a:blip>
            <a:stretch>
              <a:fillRect/>
            </a:stretch>
          </p:blipFill>
          <p:spPr>
            <a:xfrm>
              <a:off x="4943613" y="1800487"/>
              <a:ext cx="345611" cy="276261"/>
            </a:xfrm>
            <a:prstGeom prst="rect">
              <a:avLst/>
            </a:prstGeom>
          </p:spPr>
        </p:pic>
      </p:grpSp>
      <p:sp>
        <p:nvSpPr>
          <p:cNvPr id="3" name="Rectangle 2">
            <a:extLst>
              <a:ext uri="{FF2B5EF4-FFF2-40B4-BE49-F238E27FC236}">
                <a16:creationId xmlns:a16="http://schemas.microsoft.com/office/drawing/2014/main" id="{EC815D2C-6F11-A549-8426-3EFB02F04850}"/>
              </a:ext>
            </a:extLst>
          </p:cNvPr>
          <p:cNvSpPr/>
          <p:nvPr/>
        </p:nvSpPr>
        <p:spPr bwMode="auto">
          <a:xfrm>
            <a:off x="4022947" y="5367165"/>
            <a:ext cx="1684170" cy="468956"/>
          </a:xfrm>
          <a:prstGeom prst="rect">
            <a:avLst/>
          </a:prstGeom>
          <a:solidFill>
            <a:schemeClr val="bg1"/>
          </a:solidFill>
          <a:ln w="19050">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CDM folder</a:t>
            </a:r>
          </a:p>
        </p:txBody>
      </p:sp>
      <p:cxnSp>
        <p:nvCxnSpPr>
          <p:cNvPr id="4" name="Straight Arrow Connector 3">
            <a:extLst>
              <a:ext uri="{FF2B5EF4-FFF2-40B4-BE49-F238E27FC236}">
                <a16:creationId xmlns:a16="http://schemas.microsoft.com/office/drawing/2014/main" id="{D9D7FBDD-8151-4BF1-86FB-B4E49138BAD4}"/>
              </a:ext>
            </a:extLst>
          </p:cNvPr>
          <p:cNvCxnSpPr>
            <a:cxnSpLocks/>
            <a:stCxn id="37" idx="2"/>
          </p:cNvCxnSpPr>
          <p:nvPr/>
        </p:nvCxnSpPr>
        <p:spPr>
          <a:xfrm>
            <a:off x="4867378" y="4726233"/>
            <a:ext cx="0" cy="638053"/>
          </a:xfrm>
          <a:prstGeom prst="straightConnector1">
            <a:avLst/>
          </a:prstGeom>
          <a:ln>
            <a:solidFill>
              <a:srgbClr val="0CDFFF"/>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39E9879A-1B10-4F49-A24E-191E25F30F03}"/>
              </a:ext>
            </a:extLst>
          </p:cNvPr>
          <p:cNvCxnSpPr>
            <a:cxnSpLocks/>
            <a:endCxn id="28" idx="2"/>
          </p:cNvCxnSpPr>
          <p:nvPr/>
        </p:nvCxnSpPr>
        <p:spPr>
          <a:xfrm rot="10800000">
            <a:off x="1675747" y="4776191"/>
            <a:ext cx="2347208" cy="873182"/>
          </a:xfrm>
          <a:prstGeom prst="bentConnector2">
            <a:avLst/>
          </a:prstGeom>
          <a:ln>
            <a:solidFill>
              <a:srgbClr val="FFC000"/>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7C78042E-AB10-47EA-AEF1-B565E0CCA974}"/>
              </a:ext>
            </a:extLst>
          </p:cNvPr>
          <p:cNvSpPr>
            <a:spLocks noGrp="1"/>
          </p:cNvSpPr>
          <p:nvPr>
            <p:ph type="title"/>
          </p:nvPr>
        </p:nvSpPr>
        <p:spPr>
          <a:xfrm>
            <a:off x="838200" y="186627"/>
            <a:ext cx="10515600" cy="1325563"/>
          </a:xfrm>
        </p:spPr>
        <p:txBody>
          <a:bodyPr>
            <a:normAutofit fontScale="90000"/>
          </a:bodyPr>
          <a:lstStyle/>
          <a:p>
            <a:r>
              <a:rPr lang="en-US" altLang="ja-JP" dirty="0">
                <a:solidFill>
                  <a:schemeClr val="tx1"/>
                </a:solidFill>
              </a:rPr>
              <a:t>Power BI</a:t>
            </a:r>
            <a:r>
              <a:rPr lang="ja-JP" altLang="en-US" dirty="0">
                <a:solidFill>
                  <a:schemeClr val="tx1"/>
                </a:solidFill>
              </a:rPr>
              <a:t>ユーザには</a:t>
            </a:r>
            <a:br>
              <a:rPr lang="en-US" altLang="ja-JP" dirty="0">
                <a:solidFill>
                  <a:schemeClr val="tx1"/>
                </a:solidFill>
              </a:rPr>
            </a:br>
            <a:r>
              <a:rPr lang="ja-JP" altLang="en-US" dirty="0">
                <a:solidFill>
                  <a:schemeClr val="tx1"/>
                </a:solidFill>
              </a:rPr>
              <a:t>準備万端の可視化サービスがあります</a:t>
            </a:r>
            <a:endParaRPr lang="en-US" dirty="0">
              <a:solidFill>
                <a:schemeClr val="tx1"/>
              </a:solidFill>
            </a:endParaRPr>
          </a:p>
        </p:txBody>
      </p:sp>
      <p:cxnSp>
        <p:nvCxnSpPr>
          <p:cNvPr id="34" name="Straight Arrow Connector 33">
            <a:extLst>
              <a:ext uri="{FF2B5EF4-FFF2-40B4-BE49-F238E27FC236}">
                <a16:creationId xmlns:a16="http://schemas.microsoft.com/office/drawing/2014/main" id="{3856B6C2-97B9-470B-BF97-3BA6A063F932}"/>
              </a:ext>
            </a:extLst>
          </p:cNvPr>
          <p:cNvCxnSpPr>
            <a:cxnSpLocks/>
          </p:cNvCxnSpPr>
          <p:nvPr/>
        </p:nvCxnSpPr>
        <p:spPr>
          <a:xfrm flipH="1">
            <a:off x="11272482" y="4726233"/>
            <a:ext cx="4065" cy="923142"/>
          </a:xfrm>
          <a:prstGeom prst="straightConnector1">
            <a:avLst/>
          </a:prstGeom>
          <a:ln>
            <a:solidFill>
              <a:srgbClr val="0CDF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F79562E5-09E5-4F2C-9BB3-074589F1D142}"/>
              </a:ext>
            </a:extLst>
          </p:cNvPr>
          <p:cNvCxnSpPr>
            <a:cxnSpLocks/>
          </p:cNvCxnSpPr>
          <p:nvPr/>
        </p:nvCxnSpPr>
        <p:spPr>
          <a:xfrm flipH="1">
            <a:off x="5707116" y="5649374"/>
            <a:ext cx="5565365" cy="0"/>
          </a:xfrm>
          <a:prstGeom prst="straightConnector1">
            <a:avLst/>
          </a:prstGeom>
          <a:ln>
            <a:solidFill>
              <a:srgbClr val="0CDFFF"/>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564474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p:cNvSpPr/>
          <p:nvPr/>
        </p:nvSpPr>
        <p:spPr bwMode="auto">
          <a:xfrm>
            <a:off x="1" y="3341339"/>
            <a:ext cx="12191377" cy="351568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4" name="Picture 3"/>
          <p:cNvPicPr>
            <a:picLocks noChangeAspect="1"/>
          </p:cNvPicPr>
          <p:nvPr/>
        </p:nvPicPr>
        <p:blipFill rotWithShape="1">
          <a:blip r:embed="rId3" cstate="email">
            <a:extLst>
              <a:ext uri="{28A0092B-C50C-407E-A947-70E740481C1C}">
                <a14:useLocalDpi xmlns:a14="http://schemas.microsoft.com/office/drawing/2010/main"/>
              </a:ext>
            </a:extLst>
          </a:blip>
          <a:srcRect t="22669" b="47740"/>
          <a:stretch/>
        </p:blipFill>
        <p:spPr>
          <a:xfrm>
            <a:off x="866" y="972"/>
            <a:ext cx="12190271" cy="3321463"/>
          </a:xfrm>
          <a:prstGeom prst="rect">
            <a:avLst/>
          </a:prstGeom>
        </p:spPr>
      </p:pic>
      <p:sp>
        <p:nvSpPr>
          <p:cNvPr id="34" name="Rectangle 33"/>
          <p:cNvSpPr/>
          <p:nvPr/>
        </p:nvSpPr>
        <p:spPr bwMode="auto">
          <a:xfrm>
            <a:off x="1" y="487"/>
            <a:ext cx="12208193" cy="3321948"/>
          </a:xfrm>
          <a:prstGeom prst="rect">
            <a:avLst/>
          </a:prstGeom>
          <a:gradFill>
            <a:gsLst>
              <a:gs pos="13000">
                <a:schemeClr val="tx1">
                  <a:lumMod val="50000"/>
                  <a:alpha val="0"/>
                </a:schemeClr>
              </a:gs>
              <a:gs pos="83000">
                <a:schemeClr val="tx1">
                  <a:lumMod val="50000"/>
                </a:schemeClr>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pPr>
            <a:endParaRPr lang="en-US" sz="2307" err="1">
              <a:gradFill>
                <a:gsLst>
                  <a:gs pos="0">
                    <a:srgbClr val="FFFFFF"/>
                  </a:gs>
                  <a:gs pos="100000">
                    <a:srgbClr val="FFFFFF"/>
                  </a:gs>
                </a:gsLst>
                <a:lin ang="5400000" scaled="0"/>
              </a:gradFill>
              <a:latin typeface="Segoe UI Semilight"/>
              <a:cs typeface="Segoe UI" pitchFamily="34" charset="0"/>
            </a:endParaRPr>
          </a:p>
        </p:txBody>
      </p:sp>
      <p:cxnSp>
        <p:nvCxnSpPr>
          <p:cNvPr id="13" name="Straight Connector 12"/>
          <p:cNvCxnSpPr/>
          <p:nvPr/>
        </p:nvCxnSpPr>
        <p:spPr>
          <a:xfrm>
            <a:off x="1" y="3313059"/>
            <a:ext cx="12191377" cy="0"/>
          </a:xfrm>
          <a:prstGeom prst="line">
            <a:avLst/>
          </a:prstGeom>
          <a:ln w="444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0BF17D20-2F5A-4851-B595-1D4BBC639D7C}"/>
              </a:ext>
            </a:extLst>
          </p:cNvPr>
          <p:cNvSpPr txBox="1"/>
          <p:nvPr/>
        </p:nvSpPr>
        <p:spPr>
          <a:xfrm>
            <a:off x="9896997" y="3982337"/>
            <a:ext cx="1919968" cy="1779173"/>
          </a:xfrm>
          <a:prstGeom prst="rect">
            <a:avLst/>
          </a:prstGeom>
          <a:noFill/>
        </p:spPr>
        <p:txBody>
          <a:bodyPr wrap="square" lIns="179208" tIns="143367" rIns="179208" bIns="143367" rtlCol="0" anchor="t">
            <a:spAutoFit/>
          </a:bodyPr>
          <a:lstStyle/>
          <a:p>
            <a:pPr marL="0" marR="0" lvl="0" indent="0" algn="ctr" defTabSz="895870" rtl="0" eaLnBrk="1" fontAlgn="auto" latinLnBrk="0" hangingPunct="1">
              <a:lnSpc>
                <a:spcPct val="90000"/>
              </a:lnSpc>
              <a:spcBef>
                <a:spcPts val="0"/>
              </a:spcBef>
              <a:spcAft>
                <a:spcPts val="588"/>
              </a:spcAft>
              <a:buClrTx/>
              <a:buSzTx/>
              <a:buFontTx/>
              <a:buNone/>
              <a:tabLst/>
              <a:defRPr/>
            </a:pPr>
            <a:r>
              <a:rPr kumimoji="0" lang="en-US" sz="1800" b="1" i="0" u="none" strike="noStrike" kern="1200" cap="none" spc="0" normalizeH="0" baseline="0" noProof="0">
                <a:ln>
                  <a:noFill/>
                </a:ln>
                <a:gradFill>
                  <a:gsLst>
                    <a:gs pos="11628">
                      <a:schemeClr val="tx1"/>
                    </a:gs>
                    <a:gs pos="54000">
                      <a:schemeClr val="tx1"/>
                    </a:gs>
                  </a:gsLst>
                  <a:lin ang="5400000" scaled="0"/>
                </a:gradFill>
                <a:effectLst/>
                <a:uLnTx/>
                <a:uFillTx/>
                <a:latin typeface="Segoe UI" panose="020B0502040204020203" pitchFamily="34" charset="0"/>
                <a:ea typeface="+mn-ea"/>
                <a:cs typeface="Segoe UI" panose="020B0502040204020203" pitchFamily="34" charset="0"/>
              </a:rPr>
              <a:t>Labs</a:t>
            </a:r>
            <a:endParaRPr kumimoji="0" lang="en-US" sz="2000" b="1" i="0" u="none" strike="noStrike" kern="1200" cap="none" spc="0" normalizeH="0" baseline="0" noProof="0">
              <a:ln>
                <a:noFill/>
              </a:ln>
              <a:gradFill>
                <a:gsLst>
                  <a:gs pos="11628">
                    <a:schemeClr val="tx1"/>
                  </a:gs>
                  <a:gs pos="54000">
                    <a:schemeClr val="tx1"/>
                  </a:gs>
                </a:gsLst>
                <a:lin ang="5400000" scaled="0"/>
              </a:gradFill>
              <a:effectLst/>
              <a:uLnTx/>
              <a:uFillTx/>
              <a:latin typeface="Segoe UI Semilight" panose="020B0402040204020203" pitchFamily="34" charset="0"/>
              <a:ea typeface="+mn-ea"/>
              <a:cs typeface="Segoe UI Semilight" panose="020B0402040204020203" pitchFamily="34" charset="0"/>
            </a:endParaRPr>
          </a:p>
          <a:p>
            <a:pPr marL="0" marR="0" lvl="0" indent="0" algn="ctr" defTabSz="895870" rtl="0" eaLnBrk="1" fontAlgn="auto" latinLnBrk="0" hangingPunct="1">
              <a:lnSpc>
                <a:spcPct val="90000"/>
              </a:lnSpc>
              <a:spcBef>
                <a:spcPts val="0"/>
              </a:spcBef>
              <a:spcAft>
                <a:spcPts val="588"/>
              </a:spcAft>
              <a:buClrTx/>
              <a:buSzTx/>
              <a:buFontTx/>
              <a:buNone/>
              <a:tabLst/>
              <a:defRPr/>
            </a:pPr>
            <a:r>
              <a:rPr kumimoji="0" lang="en-US" sz="1200" b="0" i="0" u="none" strike="noStrike" kern="1200" cap="none" spc="0" normalizeH="0" baseline="0" noProof="0">
                <a:ln>
                  <a:noFill/>
                </a:ln>
                <a:gradFill>
                  <a:gsLst>
                    <a:gs pos="11628">
                      <a:schemeClr val="tx1"/>
                    </a:gs>
                    <a:gs pos="54000">
                      <a:schemeClr val="tx1"/>
                    </a:gs>
                  </a:gsLst>
                  <a:lin ang="5400000" scaled="0"/>
                </a:gradFill>
                <a:effectLst/>
                <a:uLnTx/>
                <a:uFillTx/>
                <a:latin typeface="Segoe UI" panose="020B0502040204020203" pitchFamily="34" charset="0"/>
                <a:ea typeface="+mn-ea"/>
                <a:cs typeface="Segoe UI" panose="020B0502040204020203" pitchFamily="34" charset="0"/>
              </a:rPr>
              <a:t>An early look at emerging Cognitive Services technologies: discover, try, and give feedback on new technologies before general availability</a:t>
            </a:r>
          </a:p>
        </p:txBody>
      </p:sp>
      <p:sp>
        <p:nvSpPr>
          <p:cNvPr id="20" name="TextBox 19">
            <a:extLst>
              <a:ext uri="{FF2B5EF4-FFF2-40B4-BE49-F238E27FC236}">
                <a16:creationId xmlns:a16="http://schemas.microsoft.com/office/drawing/2014/main" id="{26531891-CD1C-4FB8-AC91-34670C52B4AF}"/>
              </a:ext>
            </a:extLst>
          </p:cNvPr>
          <p:cNvSpPr txBox="1"/>
          <p:nvPr/>
        </p:nvSpPr>
        <p:spPr>
          <a:xfrm>
            <a:off x="6121635" y="3982337"/>
            <a:ext cx="1919968" cy="1280575"/>
          </a:xfrm>
          <a:prstGeom prst="rect">
            <a:avLst/>
          </a:prstGeom>
          <a:noFill/>
        </p:spPr>
        <p:txBody>
          <a:bodyPr wrap="square" lIns="179208" tIns="143367" rIns="179208" bIns="143367" rtlCol="0" anchor="t">
            <a:spAutoFit/>
          </a:bodyPr>
          <a:lstStyle/>
          <a:p>
            <a:pPr marL="0" marR="0" lvl="0" indent="0" algn="ctr" defTabSz="895870" rtl="0" eaLnBrk="1" fontAlgn="auto" latinLnBrk="0" hangingPunct="1">
              <a:lnSpc>
                <a:spcPct val="90000"/>
              </a:lnSpc>
              <a:spcBef>
                <a:spcPts val="0"/>
              </a:spcBef>
              <a:spcAft>
                <a:spcPts val="588"/>
              </a:spcAft>
              <a:buClrTx/>
              <a:buSzTx/>
              <a:buFontTx/>
              <a:buNone/>
              <a:tabLst/>
              <a:defRPr/>
            </a:pPr>
            <a:r>
              <a:rPr kumimoji="0" lang="en-US" sz="1800" b="1" i="0" u="none" strike="noStrike" kern="1200" cap="none" spc="0" normalizeH="0" baseline="0" noProof="0" dirty="0">
                <a:ln>
                  <a:noFill/>
                </a:ln>
                <a:gradFill>
                  <a:gsLst>
                    <a:gs pos="11628">
                      <a:schemeClr val="tx1"/>
                    </a:gs>
                    <a:gs pos="54000">
                      <a:schemeClr val="tx1"/>
                    </a:gs>
                  </a:gsLst>
                  <a:lin ang="5400000" scaled="0"/>
                </a:gradFill>
                <a:effectLst/>
                <a:uLnTx/>
                <a:uFillTx/>
                <a:latin typeface="Segoe UI" panose="020B0502040204020203" pitchFamily="34" charset="0"/>
                <a:ea typeface="+mn-ea"/>
                <a:cs typeface="Segoe UI" panose="020B0502040204020203" pitchFamily="34" charset="0"/>
              </a:rPr>
              <a:t>Knowledge</a:t>
            </a:r>
          </a:p>
          <a:p>
            <a:pPr algn="ctr" defTabSz="914139">
              <a:lnSpc>
                <a:spcPct val="90000"/>
              </a:lnSpc>
              <a:spcAft>
                <a:spcPts val="575"/>
              </a:spcAft>
              <a:defRPr/>
            </a:pPr>
            <a:r>
              <a:rPr kumimoji="0" lang="en-US" sz="1200" b="0" i="0" u="none" strike="noStrike" kern="1200" cap="none" spc="0" normalizeH="0" baseline="0" noProof="0" dirty="0">
                <a:ln>
                  <a:noFill/>
                </a:ln>
                <a:gradFill>
                  <a:gsLst>
                    <a:gs pos="11628">
                      <a:schemeClr val="tx1"/>
                    </a:gs>
                    <a:gs pos="54000">
                      <a:schemeClr val="tx1"/>
                    </a:gs>
                  </a:gsLst>
                  <a:lin ang="5400000" scaled="0"/>
                </a:gradFill>
                <a:effectLst/>
                <a:uLnTx/>
                <a:uFillTx/>
                <a:latin typeface="Segoe UI" panose="020B0502040204020203" pitchFamily="34" charset="0"/>
                <a:ea typeface="+mn-ea"/>
                <a:cs typeface="Segoe UI" panose="020B0502040204020203" pitchFamily="34" charset="0"/>
              </a:rPr>
              <a:t>Map complex information and data in order to solve specific tasks</a:t>
            </a:r>
            <a:r>
              <a:rPr lang="en-US" sz="1200" dirty="0">
                <a:gradFill>
                  <a:gsLst>
                    <a:gs pos="11628">
                      <a:schemeClr val="tx1"/>
                    </a:gs>
                    <a:gs pos="54000">
                      <a:schemeClr val="tx1"/>
                    </a:gs>
                  </a:gsLst>
                  <a:lin ang="5400000" scaled="0"/>
                </a:gradFill>
                <a:latin typeface="Segoe UI" panose="020B0502040204020203" pitchFamily="34" charset="0"/>
                <a:cs typeface="Segoe UI" panose="020B0502040204020203" pitchFamily="34" charset="0"/>
              </a:rPr>
              <a:t> </a:t>
            </a:r>
            <a:endParaRPr kumimoji="0" lang="en-US" sz="1200" b="0" i="0" u="none" strike="noStrike" kern="1200" cap="none" spc="0" normalizeH="0" baseline="0" noProof="0" dirty="0">
              <a:ln>
                <a:noFill/>
              </a:ln>
              <a:gradFill>
                <a:gsLst>
                  <a:gs pos="11628">
                    <a:schemeClr val="tx1"/>
                  </a:gs>
                  <a:gs pos="54000">
                    <a:schemeClr val="tx1"/>
                  </a:gs>
                </a:gsLst>
                <a:lin ang="5400000" scaled="0"/>
              </a:gradFill>
              <a:effectLst/>
              <a:uLnTx/>
              <a:uFillTx/>
              <a:latin typeface="Segoe UI" panose="020B0502040204020203" pitchFamily="34" charset="0"/>
              <a:cs typeface="Segoe UI" panose="020B0502040204020203" pitchFamily="34" charset="0"/>
            </a:endParaRPr>
          </a:p>
        </p:txBody>
      </p:sp>
      <p:pic>
        <p:nvPicPr>
          <p:cNvPr id="3" name="Picture 2">
            <a:extLst>
              <a:ext uri="{FF2B5EF4-FFF2-40B4-BE49-F238E27FC236}">
                <a16:creationId xmlns:a16="http://schemas.microsoft.com/office/drawing/2014/main" id="{263E4749-D0CB-462D-8C1B-676EAFAC136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2297" y="2870431"/>
            <a:ext cx="1138644" cy="1142839"/>
          </a:xfrm>
          <a:prstGeom prst="ellipse">
            <a:avLst/>
          </a:prstGeom>
        </p:spPr>
      </p:pic>
      <p:sp>
        <p:nvSpPr>
          <p:cNvPr id="21" name="TextBox 20">
            <a:extLst>
              <a:ext uri="{FF2B5EF4-FFF2-40B4-BE49-F238E27FC236}">
                <a16:creationId xmlns:a16="http://schemas.microsoft.com/office/drawing/2014/main" id="{D774DB6C-D485-4533-A9F9-B16C2241F6EF}"/>
              </a:ext>
            </a:extLst>
          </p:cNvPr>
          <p:cNvSpPr txBox="1"/>
          <p:nvPr/>
        </p:nvSpPr>
        <p:spPr>
          <a:xfrm>
            <a:off x="4233953" y="3982337"/>
            <a:ext cx="1919968" cy="1114375"/>
          </a:xfrm>
          <a:prstGeom prst="rect">
            <a:avLst/>
          </a:prstGeom>
          <a:noFill/>
        </p:spPr>
        <p:txBody>
          <a:bodyPr wrap="square" lIns="179208" tIns="143367" rIns="179208" bIns="143367" rtlCol="0" anchor="t">
            <a:spAutoFit/>
          </a:bodyPr>
          <a:lstStyle/>
          <a:p>
            <a:pPr marL="0" marR="0" lvl="0" indent="0" algn="ctr" defTabSz="895870" rtl="0" eaLnBrk="1" fontAlgn="auto" latinLnBrk="0" hangingPunct="1">
              <a:lnSpc>
                <a:spcPct val="90000"/>
              </a:lnSpc>
              <a:spcBef>
                <a:spcPts val="0"/>
              </a:spcBef>
              <a:spcAft>
                <a:spcPts val="588"/>
              </a:spcAft>
              <a:buClrTx/>
              <a:buSzTx/>
              <a:buFontTx/>
              <a:buNone/>
              <a:tabLst/>
              <a:defRPr/>
            </a:pPr>
            <a:r>
              <a:rPr kumimoji="0" lang="en-US" sz="1800" b="1" i="0" u="none" strike="noStrike" kern="1200" cap="none" spc="0" normalizeH="0" baseline="0" noProof="0">
                <a:ln>
                  <a:noFill/>
                </a:ln>
                <a:gradFill>
                  <a:gsLst>
                    <a:gs pos="11628">
                      <a:schemeClr val="tx1"/>
                    </a:gs>
                    <a:gs pos="54000">
                      <a:schemeClr val="tx1"/>
                    </a:gs>
                  </a:gsLst>
                  <a:lin ang="5400000" scaled="0"/>
                </a:gradFill>
                <a:effectLst/>
                <a:uLnTx/>
                <a:uFillTx/>
                <a:latin typeface="Segoe UI" panose="020B0502040204020203" pitchFamily="34" charset="0"/>
                <a:ea typeface="+mn-ea"/>
                <a:cs typeface="Segoe UI" panose="020B0502040204020203" pitchFamily="34" charset="0"/>
              </a:rPr>
              <a:t>Language</a:t>
            </a:r>
          </a:p>
          <a:p>
            <a:pPr marL="0" marR="0" lvl="0" indent="0" algn="ctr" defTabSz="914139" rtl="0" eaLnBrk="1" fontAlgn="auto" latinLnBrk="0" hangingPunct="1">
              <a:lnSpc>
                <a:spcPct val="90000"/>
              </a:lnSpc>
              <a:spcBef>
                <a:spcPts val="0"/>
              </a:spcBef>
              <a:spcAft>
                <a:spcPts val="575"/>
              </a:spcAft>
              <a:buClrTx/>
              <a:buSzTx/>
              <a:buFontTx/>
              <a:buNone/>
              <a:tabLst/>
              <a:defRPr/>
            </a:pPr>
            <a:r>
              <a:rPr kumimoji="0" lang="en-US" sz="1200" b="0" i="0" u="none" strike="noStrike" kern="1200" cap="none" spc="0" normalizeH="0" baseline="0" noProof="0">
                <a:ln>
                  <a:noFill/>
                </a:ln>
                <a:gradFill>
                  <a:gsLst>
                    <a:gs pos="11628">
                      <a:schemeClr val="tx1"/>
                    </a:gs>
                    <a:gs pos="54000">
                      <a:schemeClr val="tx1"/>
                    </a:gs>
                  </a:gsLst>
                  <a:lin ang="5400000" scaled="0"/>
                </a:gradFill>
                <a:effectLst/>
                <a:uLnTx/>
                <a:uFillTx/>
                <a:latin typeface="Segoe UI" panose="020B0502040204020203" pitchFamily="34" charset="0"/>
                <a:ea typeface="+mn-ea"/>
                <a:cs typeface="Segoe UI" panose="020B0502040204020203" pitchFamily="34" charset="0"/>
              </a:rPr>
              <a:t>Process text and </a:t>
            </a:r>
            <a:br>
              <a:rPr kumimoji="0" lang="en-US" sz="1200" b="0" i="0" u="none" strike="noStrike" kern="1200" cap="none" spc="0" normalizeH="0" baseline="0" noProof="0">
                <a:ln>
                  <a:noFill/>
                </a:ln>
                <a:gradFill>
                  <a:gsLst>
                    <a:gs pos="11628">
                      <a:schemeClr val="tx1"/>
                    </a:gs>
                    <a:gs pos="54000">
                      <a:schemeClr val="tx1"/>
                    </a:gs>
                  </a:gsLst>
                  <a:lin ang="5400000" scaled="0"/>
                </a:gradFill>
                <a:effectLst/>
                <a:uLnTx/>
                <a:uFillTx/>
                <a:latin typeface="Segoe UI" panose="020B0502040204020203" pitchFamily="34" charset="0"/>
                <a:ea typeface="+mn-ea"/>
                <a:cs typeface="Segoe UI" panose="020B0502040204020203" pitchFamily="34" charset="0"/>
              </a:rPr>
            </a:br>
            <a:r>
              <a:rPr kumimoji="0" lang="en-US" sz="1200" b="0" i="0" u="none" strike="noStrike" kern="1200" cap="none" spc="0" normalizeH="0" baseline="0" noProof="0">
                <a:ln>
                  <a:noFill/>
                </a:ln>
                <a:gradFill>
                  <a:gsLst>
                    <a:gs pos="11628">
                      <a:schemeClr val="tx1"/>
                    </a:gs>
                    <a:gs pos="54000">
                      <a:schemeClr val="tx1"/>
                    </a:gs>
                  </a:gsLst>
                  <a:lin ang="5400000" scaled="0"/>
                </a:gradFill>
                <a:effectLst/>
                <a:uLnTx/>
                <a:uFillTx/>
                <a:latin typeface="Segoe UI" panose="020B0502040204020203" pitchFamily="34" charset="0"/>
                <a:ea typeface="+mn-ea"/>
                <a:cs typeface="Segoe UI" panose="020B0502040204020203" pitchFamily="34" charset="0"/>
              </a:rPr>
              <a:t>learn how to recognize what users want</a:t>
            </a:r>
          </a:p>
        </p:txBody>
      </p:sp>
      <p:pic>
        <p:nvPicPr>
          <p:cNvPr id="6" name="Picture 5">
            <a:extLst>
              <a:ext uri="{FF2B5EF4-FFF2-40B4-BE49-F238E27FC236}">
                <a16:creationId xmlns:a16="http://schemas.microsoft.com/office/drawing/2014/main" id="{0AE969B4-DCE3-49D1-A283-CE851767DA4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24615" y="2870429"/>
            <a:ext cx="1138644" cy="1142838"/>
          </a:xfrm>
          <a:prstGeom prst="ellipse">
            <a:avLst/>
          </a:prstGeom>
        </p:spPr>
      </p:pic>
      <p:sp>
        <p:nvSpPr>
          <p:cNvPr id="28" name="TextBox 27">
            <a:extLst>
              <a:ext uri="{FF2B5EF4-FFF2-40B4-BE49-F238E27FC236}">
                <a16:creationId xmlns:a16="http://schemas.microsoft.com/office/drawing/2014/main" id="{69BFCF29-AE15-44DB-8239-E086782C646E}"/>
              </a:ext>
            </a:extLst>
          </p:cNvPr>
          <p:cNvSpPr txBox="1"/>
          <p:nvPr/>
        </p:nvSpPr>
        <p:spPr>
          <a:xfrm>
            <a:off x="8009317" y="3982337"/>
            <a:ext cx="1919968" cy="1280575"/>
          </a:xfrm>
          <a:prstGeom prst="rect">
            <a:avLst/>
          </a:prstGeom>
          <a:noFill/>
        </p:spPr>
        <p:txBody>
          <a:bodyPr wrap="square" lIns="179208" tIns="143367" rIns="179208" bIns="143367" rtlCol="0" anchor="t">
            <a:spAutoFit/>
          </a:bodyPr>
          <a:lstStyle/>
          <a:p>
            <a:pPr marL="0" marR="0" lvl="0" indent="0" algn="ctr" defTabSz="895870" rtl="0" eaLnBrk="1" fontAlgn="auto" latinLnBrk="0" hangingPunct="1">
              <a:lnSpc>
                <a:spcPct val="90000"/>
              </a:lnSpc>
              <a:spcBef>
                <a:spcPts val="0"/>
              </a:spcBef>
              <a:spcAft>
                <a:spcPts val="588"/>
              </a:spcAft>
              <a:buClrTx/>
              <a:buSzTx/>
              <a:buFontTx/>
              <a:buNone/>
              <a:tabLst/>
              <a:defRPr/>
            </a:pPr>
            <a:r>
              <a:rPr kumimoji="0" lang="en-US" sz="1800" b="1" i="0" u="none" strike="noStrike" kern="1200" cap="none" spc="0" normalizeH="0" baseline="0" noProof="0">
                <a:ln>
                  <a:noFill/>
                </a:ln>
                <a:gradFill>
                  <a:gsLst>
                    <a:gs pos="11628">
                      <a:schemeClr val="tx1"/>
                    </a:gs>
                    <a:gs pos="54000">
                      <a:schemeClr val="tx1"/>
                    </a:gs>
                  </a:gsLst>
                  <a:lin ang="5400000" scaled="0"/>
                </a:gradFill>
                <a:effectLst/>
                <a:uLnTx/>
                <a:uFillTx/>
                <a:latin typeface="Segoe UI" panose="020B0502040204020203" pitchFamily="34" charset="0"/>
                <a:ea typeface="+mn-ea"/>
                <a:cs typeface="Segoe UI" panose="020B0502040204020203" pitchFamily="34" charset="0"/>
              </a:rPr>
              <a:t>Search</a:t>
            </a:r>
          </a:p>
          <a:p>
            <a:pPr marL="0" marR="0" lvl="0" indent="0" algn="ctr" defTabSz="914139" rtl="0" eaLnBrk="1" fontAlgn="auto" latinLnBrk="0" hangingPunct="1">
              <a:lnSpc>
                <a:spcPct val="90000"/>
              </a:lnSpc>
              <a:spcBef>
                <a:spcPts val="0"/>
              </a:spcBef>
              <a:spcAft>
                <a:spcPts val="575"/>
              </a:spcAft>
              <a:buClrTx/>
              <a:buSzTx/>
              <a:buFontTx/>
              <a:buNone/>
              <a:tabLst/>
              <a:defRPr/>
            </a:pPr>
            <a:r>
              <a:rPr kumimoji="0" lang="en-US" sz="1200" b="0" i="0" u="none" strike="noStrike" kern="1200" cap="none" spc="0" normalizeH="0" baseline="0" noProof="0">
                <a:ln>
                  <a:noFill/>
                </a:ln>
                <a:gradFill>
                  <a:gsLst>
                    <a:gs pos="11628">
                      <a:schemeClr val="tx1"/>
                    </a:gs>
                    <a:gs pos="54000">
                      <a:schemeClr val="tx1"/>
                    </a:gs>
                  </a:gsLst>
                  <a:lin ang="5400000" scaled="0"/>
                </a:gradFill>
                <a:effectLst/>
                <a:uLnTx/>
                <a:uFillTx/>
                <a:latin typeface="Segoe UI" panose="020B0502040204020203" pitchFamily="34" charset="0"/>
                <a:ea typeface="+mn-ea"/>
                <a:cs typeface="Segoe UI" panose="020B0502040204020203" pitchFamily="34" charset="0"/>
              </a:rPr>
              <a:t>Access billions of web pages, images, videos, and news with the power of Bing</a:t>
            </a:r>
          </a:p>
        </p:txBody>
      </p:sp>
      <p:pic>
        <p:nvPicPr>
          <p:cNvPr id="12" name="Picture 11">
            <a:extLst>
              <a:ext uri="{FF2B5EF4-FFF2-40B4-BE49-F238E27FC236}">
                <a16:creationId xmlns:a16="http://schemas.microsoft.com/office/drawing/2014/main" id="{EA1F6ADD-863C-4CC8-82F7-5FDED46E706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99979" y="2870430"/>
            <a:ext cx="1138644" cy="1142838"/>
          </a:xfrm>
          <a:prstGeom prst="ellipse">
            <a:avLst/>
          </a:prstGeom>
        </p:spPr>
      </p:pic>
      <p:sp>
        <p:nvSpPr>
          <p:cNvPr id="18" name="TextBox 17">
            <a:extLst>
              <a:ext uri="{FF2B5EF4-FFF2-40B4-BE49-F238E27FC236}">
                <a16:creationId xmlns:a16="http://schemas.microsoft.com/office/drawing/2014/main" id="{F39D354F-DFE1-4D1A-A9BB-EFAB8A8C2EAD}"/>
              </a:ext>
            </a:extLst>
          </p:cNvPr>
          <p:cNvSpPr txBox="1"/>
          <p:nvPr/>
        </p:nvSpPr>
        <p:spPr>
          <a:xfrm>
            <a:off x="270067" y="3982337"/>
            <a:ext cx="1919968" cy="1280575"/>
          </a:xfrm>
          <a:prstGeom prst="rect">
            <a:avLst/>
          </a:prstGeom>
          <a:noFill/>
        </p:spPr>
        <p:txBody>
          <a:bodyPr wrap="square" lIns="179208" tIns="143367" rIns="179208" bIns="143367" rtlCol="0" anchor="t">
            <a:spAutoFit/>
          </a:bodyPr>
          <a:lstStyle/>
          <a:p>
            <a:pPr marL="0" marR="0" lvl="0" indent="0" algn="ctr" defTabSz="895870" rtl="0" eaLnBrk="1" fontAlgn="auto" latinLnBrk="0" hangingPunct="1">
              <a:lnSpc>
                <a:spcPct val="90000"/>
              </a:lnSpc>
              <a:spcBef>
                <a:spcPts val="0"/>
              </a:spcBef>
              <a:spcAft>
                <a:spcPts val="588"/>
              </a:spcAft>
              <a:buClrTx/>
              <a:buSzTx/>
              <a:buFontTx/>
              <a:buNone/>
              <a:tabLst/>
              <a:defRPr/>
            </a:pPr>
            <a:r>
              <a:rPr kumimoji="0" lang="en-US" sz="1800" b="1" i="0" u="none" strike="noStrike" kern="1200" cap="none" spc="0" normalizeH="0" baseline="0" noProof="0" dirty="0">
                <a:ln>
                  <a:noFill/>
                </a:ln>
                <a:gradFill>
                  <a:gsLst>
                    <a:gs pos="11628">
                      <a:schemeClr val="tx1"/>
                    </a:gs>
                    <a:gs pos="54000">
                      <a:schemeClr val="tx1"/>
                    </a:gs>
                  </a:gsLst>
                  <a:lin ang="5400000" scaled="0"/>
                </a:gradFill>
                <a:effectLst/>
                <a:uLnTx/>
                <a:uFillTx/>
                <a:latin typeface="Segoe UI" panose="020B0502040204020203" pitchFamily="34" charset="0"/>
                <a:ea typeface="+mn-ea"/>
                <a:cs typeface="Segoe UI" panose="020B0502040204020203" pitchFamily="34" charset="0"/>
              </a:rPr>
              <a:t>Vision</a:t>
            </a:r>
          </a:p>
          <a:p>
            <a:pPr marL="0" marR="0" lvl="0" indent="0" algn="ctr" defTabSz="914139" rtl="0" eaLnBrk="1" fontAlgn="auto" latinLnBrk="0" hangingPunct="1">
              <a:lnSpc>
                <a:spcPct val="90000"/>
              </a:lnSpc>
              <a:spcBef>
                <a:spcPts val="0"/>
              </a:spcBef>
              <a:spcAft>
                <a:spcPts val="575"/>
              </a:spcAft>
              <a:buClrTx/>
              <a:buSzTx/>
              <a:buFontTx/>
              <a:buNone/>
              <a:tabLst/>
              <a:defRPr/>
            </a:pPr>
            <a:r>
              <a:rPr kumimoji="0" lang="en-US" sz="1200" b="0" i="0" u="none" strike="noStrike" kern="1200" cap="none" spc="0" normalizeH="0" baseline="0" noProof="0" dirty="0">
                <a:ln>
                  <a:noFill/>
                </a:ln>
                <a:gradFill>
                  <a:gsLst>
                    <a:gs pos="11628">
                      <a:schemeClr val="tx1"/>
                    </a:gs>
                    <a:gs pos="54000">
                      <a:schemeClr val="tx1"/>
                    </a:gs>
                  </a:gsLst>
                  <a:lin ang="5400000" scaled="0"/>
                </a:gradFill>
                <a:effectLst/>
                <a:uLnTx/>
                <a:uFillTx/>
                <a:latin typeface="Segoe UI" panose="020B0502040204020203" pitchFamily="34" charset="0"/>
                <a:ea typeface="+mn-ea"/>
                <a:cs typeface="Segoe UI" panose="020B0502040204020203" pitchFamily="34" charset="0"/>
              </a:rPr>
              <a:t>From faces to feelings, allow your apps to understand images and video</a:t>
            </a:r>
          </a:p>
        </p:txBody>
      </p:sp>
      <p:pic>
        <p:nvPicPr>
          <p:cNvPr id="15" name="Picture 14">
            <a:extLst>
              <a:ext uri="{FF2B5EF4-FFF2-40B4-BE49-F238E27FC236}">
                <a16:creationId xmlns:a16="http://schemas.microsoft.com/office/drawing/2014/main" id="{504BBEA5-3BE7-4A1C-A248-A2437260A70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60728" y="2870429"/>
            <a:ext cx="1138644" cy="1142838"/>
          </a:xfrm>
          <a:prstGeom prst="ellipse">
            <a:avLst/>
          </a:prstGeom>
        </p:spPr>
      </p:pic>
      <p:sp>
        <p:nvSpPr>
          <p:cNvPr id="19" name="TextBox 18">
            <a:extLst>
              <a:ext uri="{FF2B5EF4-FFF2-40B4-BE49-F238E27FC236}">
                <a16:creationId xmlns:a16="http://schemas.microsoft.com/office/drawing/2014/main" id="{6B5CE148-D382-4CBD-8C97-2A282769FD9D}"/>
              </a:ext>
            </a:extLst>
          </p:cNvPr>
          <p:cNvSpPr txBox="1"/>
          <p:nvPr/>
        </p:nvSpPr>
        <p:spPr>
          <a:xfrm>
            <a:off x="2157749" y="3982336"/>
            <a:ext cx="2108490" cy="1280575"/>
          </a:xfrm>
          <a:prstGeom prst="rect">
            <a:avLst/>
          </a:prstGeom>
          <a:noFill/>
        </p:spPr>
        <p:txBody>
          <a:bodyPr wrap="square" lIns="179208" tIns="143367" rIns="89630" bIns="143367" rtlCol="0" anchor="t">
            <a:spAutoFit/>
          </a:bodyPr>
          <a:lstStyle/>
          <a:p>
            <a:pPr marL="0" marR="0" lvl="0" indent="0" algn="ctr" defTabSz="895870" rtl="0" eaLnBrk="1" fontAlgn="auto" latinLnBrk="0" hangingPunct="1">
              <a:lnSpc>
                <a:spcPct val="90000"/>
              </a:lnSpc>
              <a:spcBef>
                <a:spcPts val="0"/>
              </a:spcBef>
              <a:spcAft>
                <a:spcPts val="588"/>
              </a:spcAft>
              <a:buClrTx/>
              <a:buSzTx/>
              <a:buFontTx/>
              <a:buNone/>
              <a:tabLst/>
              <a:defRPr/>
            </a:pPr>
            <a:r>
              <a:rPr kumimoji="0" lang="en-US" sz="1800" b="1" i="0" u="none" strike="noStrike" kern="1200" cap="none" spc="0" normalizeH="0" baseline="0" noProof="0">
                <a:ln>
                  <a:noFill/>
                </a:ln>
                <a:gradFill>
                  <a:gsLst>
                    <a:gs pos="11628">
                      <a:schemeClr val="tx1"/>
                    </a:gs>
                    <a:gs pos="54000">
                      <a:schemeClr val="tx1"/>
                    </a:gs>
                  </a:gsLst>
                  <a:lin ang="5400000" scaled="0"/>
                </a:gradFill>
                <a:effectLst/>
                <a:uLnTx/>
                <a:uFillTx/>
                <a:latin typeface="Segoe UI" panose="020B0502040204020203" pitchFamily="34" charset="0"/>
                <a:ea typeface="+mn-ea"/>
                <a:cs typeface="Segoe UI" panose="020B0502040204020203" pitchFamily="34" charset="0"/>
              </a:rPr>
              <a:t>Speech</a:t>
            </a:r>
          </a:p>
          <a:p>
            <a:pPr marL="0" marR="0" lvl="0" indent="0" algn="ctr" defTabSz="914139" rtl="0" eaLnBrk="1" fontAlgn="auto" latinLnBrk="0" hangingPunct="1">
              <a:lnSpc>
                <a:spcPct val="90000"/>
              </a:lnSpc>
              <a:spcBef>
                <a:spcPts val="0"/>
              </a:spcBef>
              <a:spcAft>
                <a:spcPts val="575"/>
              </a:spcAft>
              <a:buClrTx/>
              <a:buSzTx/>
              <a:buFontTx/>
              <a:buNone/>
              <a:tabLst/>
              <a:defRPr/>
            </a:pPr>
            <a:r>
              <a:rPr kumimoji="0" lang="en-US" sz="1200" b="0" i="0" u="none" strike="noStrike" kern="1200" cap="none" spc="0" normalizeH="0" baseline="0" noProof="0">
                <a:ln>
                  <a:noFill/>
                </a:ln>
                <a:gradFill>
                  <a:gsLst>
                    <a:gs pos="11628">
                      <a:schemeClr val="tx1"/>
                    </a:gs>
                    <a:gs pos="54000">
                      <a:schemeClr val="tx1"/>
                    </a:gs>
                  </a:gsLst>
                  <a:lin ang="5400000" scaled="0"/>
                </a:gradFill>
                <a:effectLst/>
                <a:uLnTx/>
                <a:uFillTx/>
                <a:latin typeface="Segoe UI" panose="020B0502040204020203" pitchFamily="34" charset="0"/>
                <a:ea typeface="+mn-ea"/>
                <a:cs typeface="Segoe UI" panose="020B0502040204020203" pitchFamily="34" charset="0"/>
              </a:rPr>
              <a:t>Hear and speak to your users by filtering noise, identifying speakers, </a:t>
            </a:r>
            <a:br>
              <a:rPr kumimoji="0" lang="en-US" sz="1200" b="0" i="0" u="none" strike="noStrike" kern="1200" cap="none" spc="0" normalizeH="0" baseline="0" noProof="0">
                <a:ln>
                  <a:noFill/>
                </a:ln>
                <a:gradFill>
                  <a:gsLst>
                    <a:gs pos="11628">
                      <a:schemeClr val="tx1"/>
                    </a:gs>
                    <a:gs pos="54000">
                      <a:schemeClr val="tx1"/>
                    </a:gs>
                  </a:gsLst>
                  <a:lin ang="5400000" scaled="0"/>
                </a:gradFill>
                <a:effectLst/>
                <a:uLnTx/>
                <a:uFillTx/>
                <a:latin typeface="Segoe UI" panose="020B0502040204020203" pitchFamily="34" charset="0"/>
                <a:ea typeface="+mn-ea"/>
                <a:cs typeface="Segoe UI" panose="020B0502040204020203" pitchFamily="34" charset="0"/>
              </a:rPr>
            </a:br>
            <a:r>
              <a:rPr kumimoji="0" lang="en-US" sz="1200" b="0" i="0" u="none" strike="noStrike" kern="1200" cap="none" spc="0" normalizeH="0" baseline="0" noProof="0">
                <a:ln>
                  <a:noFill/>
                </a:ln>
                <a:gradFill>
                  <a:gsLst>
                    <a:gs pos="11628">
                      <a:schemeClr val="tx1"/>
                    </a:gs>
                    <a:gs pos="54000">
                      <a:schemeClr val="tx1"/>
                    </a:gs>
                  </a:gsLst>
                  <a:lin ang="5400000" scaled="0"/>
                </a:gradFill>
                <a:effectLst/>
                <a:uLnTx/>
                <a:uFillTx/>
                <a:latin typeface="Segoe UI" panose="020B0502040204020203" pitchFamily="34" charset="0"/>
                <a:ea typeface="+mn-ea"/>
                <a:cs typeface="Segoe UI" panose="020B0502040204020203" pitchFamily="34" charset="0"/>
              </a:rPr>
              <a:t>and understanding intent</a:t>
            </a:r>
          </a:p>
        </p:txBody>
      </p:sp>
      <p:pic>
        <p:nvPicPr>
          <p:cNvPr id="17" name="Picture 16">
            <a:extLst>
              <a:ext uri="{FF2B5EF4-FFF2-40B4-BE49-F238E27FC236}">
                <a16:creationId xmlns:a16="http://schemas.microsoft.com/office/drawing/2014/main" id="{341DD27C-FFAF-448F-9AD1-E3F708A995D5}"/>
              </a:ext>
            </a:extLst>
          </p:cNvPr>
          <p:cNvPicPr>
            <a:picLocks/>
          </p:cNvPicPr>
          <p:nvPr/>
        </p:nvPicPr>
        <p:blipFill>
          <a:blip r:embed="rId8">
            <a:extLst>
              <a:ext uri="{28A0092B-C50C-407E-A947-70E740481C1C}">
                <a14:useLocalDpi xmlns:a14="http://schemas.microsoft.com/office/drawing/2010/main" val="0"/>
              </a:ext>
            </a:extLst>
          </a:blip>
          <a:stretch>
            <a:fillRect/>
          </a:stretch>
        </p:blipFill>
        <p:spPr>
          <a:xfrm>
            <a:off x="2642764" y="2870429"/>
            <a:ext cx="1138460" cy="1142838"/>
          </a:xfrm>
          <a:prstGeom prst="ellipse">
            <a:avLst/>
          </a:prstGeom>
        </p:spPr>
      </p:pic>
      <p:grpSp>
        <p:nvGrpSpPr>
          <p:cNvPr id="10" name="Group 9">
            <a:extLst>
              <a:ext uri="{FF2B5EF4-FFF2-40B4-BE49-F238E27FC236}">
                <a16:creationId xmlns:a16="http://schemas.microsoft.com/office/drawing/2014/main" id="{F8A386A5-8712-4774-A469-BBABE6FAF283}"/>
              </a:ext>
            </a:extLst>
          </p:cNvPr>
          <p:cNvGrpSpPr/>
          <p:nvPr/>
        </p:nvGrpSpPr>
        <p:grpSpPr>
          <a:xfrm>
            <a:off x="10285562" y="2883873"/>
            <a:ext cx="1142838" cy="1142838"/>
            <a:chOff x="10495195" y="2941204"/>
            <a:chExt cx="1165754" cy="1165754"/>
          </a:xfrm>
        </p:grpSpPr>
        <p:sp>
          <p:nvSpPr>
            <p:cNvPr id="59" name="Oval 58">
              <a:extLst>
                <a:ext uri="{FF2B5EF4-FFF2-40B4-BE49-F238E27FC236}">
                  <a16:creationId xmlns:a16="http://schemas.microsoft.com/office/drawing/2014/main" id="{D1065815-C966-4508-BF15-1D5FB037C0A7}"/>
                </a:ext>
              </a:extLst>
            </p:cNvPr>
            <p:cNvSpPr/>
            <p:nvPr/>
          </p:nvSpPr>
          <p:spPr bwMode="auto">
            <a:xfrm>
              <a:off x="10495195" y="2941204"/>
              <a:ext cx="1165754" cy="1165754"/>
            </a:xfrm>
            <a:prstGeom prst="ellipse">
              <a:avLst/>
            </a:prstGeom>
            <a:solidFill>
              <a:schemeClr val="bg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8" name="Freeform 5">
              <a:extLst>
                <a:ext uri="{FF2B5EF4-FFF2-40B4-BE49-F238E27FC236}">
                  <a16:creationId xmlns:a16="http://schemas.microsoft.com/office/drawing/2014/main" id="{1459919D-F1E7-418D-AF32-705CD6154CE9}"/>
                </a:ext>
              </a:extLst>
            </p:cNvPr>
            <p:cNvSpPr>
              <a:spLocks/>
            </p:cNvSpPr>
            <p:nvPr/>
          </p:nvSpPr>
          <p:spPr bwMode="auto">
            <a:xfrm>
              <a:off x="10863874" y="3277342"/>
              <a:ext cx="428397" cy="493478"/>
            </a:xfrm>
            <a:custGeom>
              <a:avLst/>
              <a:gdLst>
                <a:gd name="T0" fmla="*/ 88 w 329"/>
                <a:gd name="T1" fmla="*/ 0 h 380"/>
                <a:gd name="T2" fmla="*/ 126 w 329"/>
                <a:gd name="T3" fmla="*/ 0 h 380"/>
                <a:gd name="T4" fmla="*/ 126 w 329"/>
                <a:gd name="T5" fmla="*/ 132 h 380"/>
                <a:gd name="T6" fmla="*/ 123 w 329"/>
                <a:gd name="T7" fmla="*/ 146 h 380"/>
                <a:gd name="T8" fmla="*/ 10 w 329"/>
                <a:gd name="T9" fmla="*/ 341 h 380"/>
                <a:gd name="T10" fmla="*/ 32 w 329"/>
                <a:gd name="T11" fmla="*/ 380 h 380"/>
                <a:gd name="T12" fmla="*/ 298 w 329"/>
                <a:gd name="T13" fmla="*/ 380 h 380"/>
                <a:gd name="T14" fmla="*/ 319 w 329"/>
                <a:gd name="T15" fmla="*/ 342 h 380"/>
                <a:gd name="T16" fmla="*/ 206 w 329"/>
                <a:gd name="T17" fmla="*/ 146 h 380"/>
                <a:gd name="T18" fmla="*/ 203 w 329"/>
                <a:gd name="T19" fmla="*/ 132 h 380"/>
                <a:gd name="T20" fmla="*/ 203 w 329"/>
                <a:gd name="T21" fmla="*/ 0 h 380"/>
                <a:gd name="T22" fmla="*/ 241 w 329"/>
                <a:gd name="T23" fmla="*/ 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9" h="380">
                  <a:moveTo>
                    <a:pt x="88" y="0"/>
                  </a:moveTo>
                  <a:cubicBezTo>
                    <a:pt x="126" y="0"/>
                    <a:pt x="126" y="0"/>
                    <a:pt x="126" y="0"/>
                  </a:cubicBezTo>
                  <a:cubicBezTo>
                    <a:pt x="126" y="132"/>
                    <a:pt x="126" y="132"/>
                    <a:pt x="126" y="132"/>
                  </a:cubicBezTo>
                  <a:cubicBezTo>
                    <a:pt x="126" y="137"/>
                    <a:pt x="125" y="142"/>
                    <a:pt x="123" y="146"/>
                  </a:cubicBezTo>
                  <a:cubicBezTo>
                    <a:pt x="10" y="341"/>
                    <a:pt x="10" y="341"/>
                    <a:pt x="10" y="341"/>
                  </a:cubicBezTo>
                  <a:cubicBezTo>
                    <a:pt x="0" y="358"/>
                    <a:pt x="12" y="380"/>
                    <a:pt x="32" y="380"/>
                  </a:cubicBezTo>
                  <a:cubicBezTo>
                    <a:pt x="298" y="380"/>
                    <a:pt x="298" y="380"/>
                    <a:pt x="298" y="380"/>
                  </a:cubicBezTo>
                  <a:cubicBezTo>
                    <a:pt x="317" y="380"/>
                    <a:pt x="329" y="358"/>
                    <a:pt x="319" y="342"/>
                  </a:cubicBezTo>
                  <a:cubicBezTo>
                    <a:pt x="206" y="146"/>
                    <a:pt x="206" y="146"/>
                    <a:pt x="206" y="146"/>
                  </a:cubicBezTo>
                  <a:cubicBezTo>
                    <a:pt x="204" y="142"/>
                    <a:pt x="203" y="137"/>
                    <a:pt x="203" y="132"/>
                  </a:cubicBezTo>
                  <a:cubicBezTo>
                    <a:pt x="203" y="0"/>
                    <a:pt x="203" y="0"/>
                    <a:pt x="203" y="0"/>
                  </a:cubicBezTo>
                  <a:cubicBezTo>
                    <a:pt x="241" y="0"/>
                    <a:pt x="241" y="0"/>
                    <a:pt x="241" y="0"/>
                  </a:cubicBezTo>
                </a:path>
              </a:pathLst>
            </a:custGeom>
            <a:noFill/>
            <a:ln w="50800" cap="sq">
              <a:solidFill>
                <a:srgbClr val="0063B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F3F3F"/>
                </a:solidFill>
                <a:effectLst/>
                <a:uLnTx/>
                <a:uFillTx/>
                <a:latin typeface="Segoe UI"/>
                <a:ea typeface="+mn-ea"/>
                <a:cs typeface="+mn-cs"/>
              </a:endParaRPr>
            </a:p>
          </p:txBody>
        </p:sp>
      </p:grpSp>
      <p:sp>
        <p:nvSpPr>
          <p:cNvPr id="2" name="Title 1">
            <a:extLst>
              <a:ext uri="{FF2B5EF4-FFF2-40B4-BE49-F238E27FC236}">
                <a16:creationId xmlns:a16="http://schemas.microsoft.com/office/drawing/2014/main" id="{FF9D7749-590C-4B2A-A451-0C638655C076}"/>
              </a:ext>
            </a:extLst>
          </p:cNvPr>
          <p:cNvSpPr>
            <a:spLocks noGrp="1"/>
          </p:cNvSpPr>
          <p:nvPr>
            <p:ph type="title"/>
          </p:nvPr>
        </p:nvSpPr>
        <p:spPr>
          <a:xfrm>
            <a:off x="588263" y="457200"/>
            <a:ext cx="11018520" cy="1477328"/>
          </a:xfrm>
        </p:spPr>
        <p:txBody>
          <a:bodyPr/>
          <a:lstStyle/>
          <a:p>
            <a:r>
              <a:rPr lang="en-US" altLang="en-US" dirty="0">
                <a:gradFill>
                  <a:gsLst>
                    <a:gs pos="1250">
                      <a:schemeClr val="bg1"/>
                    </a:gs>
                    <a:gs pos="100000">
                      <a:schemeClr val="bg1"/>
                    </a:gs>
                  </a:gsLst>
                  <a:lin ang="5400000" scaled="0"/>
                </a:gradFill>
              </a:rPr>
              <a:t>Microsoft Cognitive Services</a:t>
            </a:r>
            <a:br>
              <a:rPr lang="en-US" altLang="en-US" dirty="0">
                <a:gradFill>
                  <a:gsLst>
                    <a:gs pos="1250">
                      <a:schemeClr val="bg1"/>
                    </a:gs>
                    <a:gs pos="100000">
                      <a:schemeClr val="bg1"/>
                    </a:gs>
                  </a:gsLst>
                  <a:lin ang="5400000" scaled="0"/>
                </a:gradFill>
              </a:rPr>
            </a:br>
            <a:endParaRPr lang="en-US" dirty="0">
              <a:gradFill>
                <a:gsLst>
                  <a:gs pos="1250">
                    <a:schemeClr val="bg1"/>
                  </a:gs>
                  <a:gs pos="100000">
                    <a:schemeClr val="bg1"/>
                  </a:gs>
                </a:gsLst>
                <a:lin ang="5400000" scaled="0"/>
              </a:gradFill>
            </a:endParaRPr>
          </a:p>
        </p:txBody>
      </p:sp>
    </p:spTree>
    <p:extLst>
      <p:ext uri="{BB962C8B-B14F-4D97-AF65-F5344CB8AC3E}">
        <p14:creationId xmlns:p14="http://schemas.microsoft.com/office/powerpoint/2010/main" val="11035264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63" presetClass="path" presetSubtype="0" decel="100000" fill="hold" grpId="1" nodeType="withEffect">
                                  <p:stCondLst>
                                    <p:cond delay="0"/>
                                  </p:stCondLst>
                                  <p:childTnLst>
                                    <p:animMotion origin="layout" path="M -2.08333E-7 4.44444E-6 L 0.04675 4.44444E-6 " pathEditMode="relative" rAng="0" ptsTypes="AA">
                                      <p:cBhvr>
                                        <p:cTn id="9" dur="750" spd="-100000" fill="hold"/>
                                        <p:tgtEl>
                                          <p:spTgt spid="2"/>
                                        </p:tgtEl>
                                        <p:attrNameLst>
                                          <p:attrName>ppt_x</p:attrName>
                                          <p:attrName>ppt_y</p:attrName>
                                        </p:attrNameLst>
                                      </p:cBhvr>
                                      <p:rCtr x="2331" y="0"/>
                                    </p:animMotion>
                                  </p:childTnLst>
                                </p:cTn>
                              </p:par>
                              <p:par>
                                <p:cTn id="10" presetID="10" presetClass="entr" presetSubtype="0" fill="hold" nodeType="with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par>
                                <p:cTn id="13" presetID="42" presetClass="path" presetSubtype="0" decel="100000" fill="hold" nodeType="withEffect">
                                  <p:stCondLst>
                                    <p:cond delay="0"/>
                                  </p:stCondLst>
                                  <p:childTnLst>
                                    <p:animMotion origin="layout" path="M -1.25E-6 -1.85185E-6 L -1.25E-6 0.03727 " pathEditMode="relative" rAng="0" ptsTypes="AA">
                                      <p:cBhvr>
                                        <p:cTn id="14" dur="750" spd="-100000" fill="hold"/>
                                        <p:tgtEl>
                                          <p:spTgt spid="15"/>
                                        </p:tgtEl>
                                        <p:attrNameLst>
                                          <p:attrName>ppt_x</p:attrName>
                                          <p:attrName>ppt_y</p:attrName>
                                        </p:attrNameLst>
                                      </p:cBhvr>
                                      <p:rCtr x="0" y="1852"/>
                                    </p:animMotion>
                                  </p:childTnLst>
                                </p:cTn>
                              </p:par>
                              <p:par>
                                <p:cTn id="15" presetID="10"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childTnLst>
                                </p:cTn>
                              </p:par>
                              <p:par>
                                <p:cTn id="18" presetID="42" presetClass="path" presetSubtype="0" decel="100000" fill="hold" grpId="1" nodeType="withEffect">
                                  <p:stCondLst>
                                    <p:cond delay="0"/>
                                  </p:stCondLst>
                                  <p:childTnLst>
                                    <p:animMotion origin="layout" path="M -1.25E-6 -1.85185E-6 L -1.25E-6 0.03727 " pathEditMode="relative" rAng="0" ptsTypes="AA">
                                      <p:cBhvr>
                                        <p:cTn id="19" dur="750" spd="-100000" fill="hold"/>
                                        <p:tgtEl>
                                          <p:spTgt spid="18"/>
                                        </p:tgtEl>
                                        <p:attrNameLst>
                                          <p:attrName>ppt_x</p:attrName>
                                          <p:attrName>ppt_y</p:attrName>
                                        </p:attrNameLst>
                                      </p:cBhvr>
                                      <p:rCtr x="0" y="1852"/>
                                    </p:animMotion>
                                  </p:childTnLst>
                                </p:cTn>
                              </p:par>
                              <p:par>
                                <p:cTn id="20" presetID="10" presetClass="entr" presetSubtype="0" fill="hold" nodeType="withEffect">
                                  <p:stCondLst>
                                    <p:cond delay="20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500"/>
                                        <p:tgtEl>
                                          <p:spTgt spid="17"/>
                                        </p:tgtEl>
                                      </p:cBhvr>
                                    </p:animEffect>
                                  </p:childTnLst>
                                </p:cTn>
                              </p:par>
                              <p:par>
                                <p:cTn id="23" presetID="42" presetClass="path" presetSubtype="0" decel="100000" fill="hold" nodeType="withEffect">
                                  <p:stCondLst>
                                    <p:cond delay="200"/>
                                  </p:stCondLst>
                                  <p:childTnLst>
                                    <p:animMotion origin="layout" path="M -1.25E-6 -1.85185E-6 L -1.25E-6 0.03727 " pathEditMode="relative" rAng="0" ptsTypes="AA">
                                      <p:cBhvr>
                                        <p:cTn id="24" dur="750" spd="-100000" fill="hold"/>
                                        <p:tgtEl>
                                          <p:spTgt spid="17"/>
                                        </p:tgtEl>
                                        <p:attrNameLst>
                                          <p:attrName>ppt_x</p:attrName>
                                          <p:attrName>ppt_y</p:attrName>
                                        </p:attrNameLst>
                                      </p:cBhvr>
                                      <p:rCtr x="0" y="1852"/>
                                    </p:animMotion>
                                  </p:childTnLst>
                                </p:cTn>
                              </p:par>
                              <p:par>
                                <p:cTn id="25" presetID="10" presetClass="entr" presetSubtype="0" fill="hold" grpId="0" nodeType="withEffect">
                                  <p:stCondLst>
                                    <p:cond delay="20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500"/>
                                        <p:tgtEl>
                                          <p:spTgt spid="19"/>
                                        </p:tgtEl>
                                      </p:cBhvr>
                                    </p:animEffect>
                                  </p:childTnLst>
                                </p:cTn>
                              </p:par>
                              <p:par>
                                <p:cTn id="28" presetID="42" presetClass="path" presetSubtype="0" decel="100000" fill="hold" grpId="1" nodeType="withEffect">
                                  <p:stCondLst>
                                    <p:cond delay="200"/>
                                  </p:stCondLst>
                                  <p:childTnLst>
                                    <p:animMotion origin="layout" path="M -1.25E-6 -1.85185E-6 L -1.25E-6 0.03727 " pathEditMode="relative" rAng="0" ptsTypes="AA">
                                      <p:cBhvr>
                                        <p:cTn id="29" dur="750" spd="-100000" fill="hold"/>
                                        <p:tgtEl>
                                          <p:spTgt spid="19"/>
                                        </p:tgtEl>
                                        <p:attrNameLst>
                                          <p:attrName>ppt_x</p:attrName>
                                          <p:attrName>ppt_y</p:attrName>
                                        </p:attrNameLst>
                                      </p:cBhvr>
                                      <p:rCtr x="0" y="1852"/>
                                    </p:animMotion>
                                  </p:childTnLst>
                                </p:cTn>
                              </p:par>
                              <p:par>
                                <p:cTn id="30" presetID="10" presetClass="entr" presetSubtype="0" fill="hold" nodeType="withEffect">
                                  <p:stCondLst>
                                    <p:cond delay="400"/>
                                  </p:stCondLst>
                                  <p:childTnLst>
                                    <p:set>
                                      <p:cBhvr>
                                        <p:cTn id="31" dur="1" fill="hold">
                                          <p:stCondLst>
                                            <p:cond delay="0"/>
                                          </p:stCondLst>
                                        </p:cTn>
                                        <p:tgtEl>
                                          <p:spTgt spid="6"/>
                                        </p:tgtEl>
                                        <p:attrNameLst>
                                          <p:attrName>style.visibility</p:attrName>
                                        </p:attrNameLst>
                                      </p:cBhvr>
                                      <p:to>
                                        <p:strVal val="visible"/>
                                      </p:to>
                                    </p:set>
                                    <p:animEffect transition="in" filter="fade">
                                      <p:cBhvr>
                                        <p:cTn id="32" dur="500"/>
                                        <p:tgtEl>
                                          <p:spTgt spid="6"/>
                                        </p:tgtEl>
                                      </p:cBhvr>
                                    </p:animEffect>
                                  </p:childTnLst>
                                </p:cTn>
                              </p:par>
                              <p:par>
                                <p:cTn id="33" presetID="42" presetClass="path" presetSubtype="0" decel="100000" fill="hold" nodeType="withEffect">
                                  <p:stCondLst>
                                    <p:cond delay="400"/>
                                  </p:stCondLst>
                                  <p:childTnLst>
                                    <p:animMotion origin="layout" path="M -1.25E-6 -1.85185E-6 L -1.25E-6 0.03727 " pathEditMode="relative" rAng="0" ptsTypes="AA">
                                      <p:cBhvr>
                                        <p:cTn id="34" dur="750" spd="-100000" fill="hold"/>
                                        <p:tgtEl>
                                          <p:spTgt spid="6"/>
                                        </p:tgtEl>
                                        <p:attrNameLst>
                                          <p:attrName>ppt_x</p:attrName>
                                          <p:attrName>ppt_y</p:attrName>
                                        </p:attrNameLst>
                                      </p:cBhvr>
                                      <p:rCtr x="0" y="1852"/>
                                    </p:animMotion>
                                  </p:childTnLst>
                                </p:cTn>
                              </p:par>
                              <p:par>
                                <p:cTn id="35" presetID="10" presetClass="entr" presetSubtype="0" fill="hold" grpId="0" nodeType="withEffect">
                                  <p:stCondLst>
                                    <p:cond delay="400"/>
                                  </p:stCondLst>
                                  <p:childTnLst>
                                    <p:set>
                                      <p:cBhvr>
                                        <p:cTn id="36" dur="1" fill="hold">
                                          <p:stCondLst>
                                            <p:cond delay="0"/>
                                          </p:stCondLst>
                                        </p:cTn>
                                        <p:tgtEl>
                                          <p:spTgt spid="21"/>
                                        </p:tgtEl>
                                        <p:attrNameLst>
                                          <p:attrName>style.visibility</p:attrName>
                                        </p:attrNameLst>
                                      </p:cBhvr>
                                      <p:to>
                                        <p:strVal val="visible"/>
                                      </p:to>
                                    </p:set>
                                    <p:animEffect transition="in" filter="fade">
                                      <p:cBhvr>
                                        <p:cTn id="37" dur="500"/>
                                        <p:tgtEl>
                                          <p:spTgt spid="21"/>
                                        </p:tgtEl>
                                      </p:cBhvr>
                                    </p:animEffect>
                                  </p:childTnLst>
                                </p:cTn>
                              </p:par>
                              <p:par>
                                <p:cTn id="38" presetID="42" presetClass="path" presetSubtype="0" decel="100000" fill="hold" grpId="1" nodeType="withEffect">
                                  <p:stCondLst>
                                    <p:cond delay="400"/>
                                  </p:stCondLst>
                                  <p:childTnLst>
                                    <p:animMotion origin="layout" path="M -1.25E-6 -1.85185E-6 L -1.25E-6 0.03727 " pathEditMode="relative" rAng="0" ptsTypes="AA">
                                      <p:cBhvr>
                                        <p:cTn id="39" dur="750" spd="-100000" fill="hold"/>
                                        <p:tgtEl>
                                          <p:spTgt spid="21"/>
                                        </p:tgtEl>
                                        <p:attrNameLst>
                                          <p:attrName>ppt_x</p:attrName>
                                          <p:attrName>ppt_y</p:attrName>
                                        </p:attrNameLst>
                                      </p:cBhvr>
                                      <p:rCtr x="0" y="1852"/>
                                    </p:animMotion>
                                  </p:childTnLst>
                                </p:cTn>
                              </p:par>
                              <p:par>
                                <p:cTn id="40" presetID="10" presetClass="entr" presetSubtype="0" fill="hold" nodeType="withEffect">
                                  <p:stCondLst>
                                    <p:cond delay="600"/>
                                  </p:stCondLst>
                                  <p:childTnLst>
                                    <p:set>
                                      <p:cBhvr>
                                        <p:cTn id="41" dur="1" fill="hold">
                                          <p:stCondLst>
                                            <p:cond delay="0"/>
                                          </p:stCondLst>
                                        </p:cTn>
                                        <p:tgtEl>
                                          <p:spTgt spid="3"/>
                                        </p:tgtEl>
                                        <p:attrNameLst>
                                          <p:attrName>style.visibility</p:attrName>
                                        </p:attrNameLst>
                                      </p:cBhvr>
                                      <p:to>
                                        <p:strVal val="visible"/>
                                      </p:to>
                                    </p:set>
                                    <p:animEffect transition="in" filter="fade">
                                      <p:cBhvr>
                                        <p:cTn id="42" dur="500"/>
                                        <p:tgtEl>
                                          <p:spTgt spid="3"/>
                                        </p:tgtEl>
                                      </p:cBhvr>
                                    </p:animEffect>
                                  </p:childTnLst>
                                </p:cTn>
                              </p:par>
                              <p:par>
                                <p:cTn id="43" presetID="42" presetClass="path" presetSubtype="0" decel="100000" fill="hold" nodeType="withEffect">
                                  <p:stCondLst>
                                    <p:cond delay="600"/>
                                  </p:stCondLst>
                                  <p:childTnLst>
                                    <p:animMotion origin="layout" path="M -1.25E-6 -1.85185E-6 L -1.25E-6 0.03727 " pathEditMode="relative" rAng="0" ptsTypes="AA">
                                      <p:cBhvr>
                                        <p:cTn id="44" dur="750" spd="-100000" fill="hold"/>
                                        <p:tgtEl>
                                          <p:spTgt spid="3"/>
                                        </p:tgtEl>
                                        <p:attrNameLst>
                                          <p:attrName>ppt_x</p:attrName>
                                          <p:attrName>ppt_y</p:attrName>
                                        </p:attrNameLst>
                                      </p:cBhvr>
                                      <p:rCtr x="0" y="1852"/>
                                    </p:animMotion>
                                  </p:childTnLst>
                                </p:cTn>
                              </p:par>
                              <p:par>
                                <p:cTn id="45" presetID="10" presetClass="entr" presetSubtype="0" fill="hold" grpId="0" nodeType="withEffect">
                                  <p:stCondLst>
                                    <p:cond delay="600"/>
                                  </p:stCondLst>
                                  <p:childTnLst>
                                    <p:set>
                                      <p:cBhvr>
                                        <p:cTn id="46" dur="1" fill="hold">
                                          <p:stCondLst>
                                            <p:cond delay="0"/>
                                          </p:stCondLst>
                                        </p:cTn>
                                        <p:tgtEl>
                                          <p:spTgt spid="20"/>
                                        </p:tgtEl>
                                        <p:attrNameLst>
                                          <p:attrName>style.visibility</p:attrName>
                                        </p:attrNameLst>
                                      </p:cBhvr>
                                      <p:to>
                                        <p:strVal val="visible"/>
                                      </p:to>
                                    </p:set>
                                    <p:animEffect transition="in" filter="fade">
                                      <p:cBhvr>
                                        <p:cTn id="47" dur="500"/>
                                        <p:tgtEl>
                                          <p:spTgt spid="20"/>
                                        </p:tgtEl>
                                      </p:cBhvr>
                                    </p:animEffect>
                                  </p:childTnLst>
                                </p:cTn>
                              </p:par>
                              <p:par>
                                <p:cTn id="48" presetID="42" presetClass="path" presetSubtype="0" decel="100000" fill="hold" grpId="1" nodeType="withEffect">
                                  <p:stCondLst>
                                    <p:cond delay="600"/>
                                  </p:stCondLst>
                                  <p:childTnLst>
                                    <p:animMotion origin="layout" path="M -1.25E-6 -1.85185E-6 L -1.25E-6 0.03727 " pathEditMode="relative" rAng="0" ptsTypes="AA">
                                      <p:cBhvr>
                                        <p:cTn id="49" dur="750" spd="-100000" fill="hold"/>
                                        <p:tgtEl>
                                          <p:spTgt spid="20"/>
                                        </p:tgtEl>
                                        <p:attrNameLst>
                                          <p:attrName>ppt_x</p:attrName>
                                          <p:attrName>ppt_y</p:attrName>
                                        </p:attrNameLst>
                                      </p:cBhvr>
                                      <p:rCtr x="0" y="1852"/>
                                    </p:animMotion>
                                  </p:childTnLst>
                                </p:cTn>
                              </p:par>
                              <p:par>
                                <p:cTn id="50" presetID="10" presetClass="entr" presetSubtype="0" fill="hold" nodeType="withEffect">
                                  <p:stCondLst>
                                    <p:cond delay="800"/>
                                  </p:stCondLst>
                                  <p:childTnLst>
                                    <p:set>
                                      <p:cBhvr>
                                        <p:cTn id="51" dur="1" fill="hold">
                                          <p:stCondLst>
                                            <p:cond delay="0"/>
                                          </p:stCondLst>
                                        </p:cTn>
                                        <p:tgtEl>
                                          <p:spTgt spid="12"/>
                                        </p:tgtEl>
                                        <p:attrNameLst>
                                          <p:attrName>style.visibility</p:attrName>
                                        </p:attrNameLst>
                                      </p:cBhvr>
                                      <p:to>
                                        <p:strVal val="visible"/>
                                      </p:to>
                                    </p:set>
                                    <p:animEffect transition="in" filter="fade">
                                      <p:cBhvr>
                                        <p:cTn id="52" dur="500"/>
                                        <p:tgtEl>
                                          <p:spTgt spid="12"/>
                                        </p:tgtEl>
                                      </p:cBhvr>
                                    </p:animEffect>
                                  </p:childTnLst>
                                </p:cTn>
                              </p:par>
                              <p:par>
                                <p:cTn id="53" presetID="42" presetClass="path" presetSubtype="0" decel="100000" fill="hold" nodeType="withEffect">
                                  <p:stCondLst>
                                    <p:cond delay="800"/>
                                  </p:stCondLst>
                                  <p:childTnLst>
                                    <p:animMotion origin="layout" path="M -1.25E-6 -1.85185E-6 L -1.25E-6 0.03727 " pathEditMode="relative" rAng="0" ptsTypes="AA">
                                      <p:cBhvr>
                                        <p:cTn id="54" dur="750" spd="-100000" fill="hold"/>
                                        <p:tgtEl>
                                          <p:spTgt spid="12"/>
                                        </p:tgtEl>
                                        <p:attrNameLst>
                                          <p:attrName>ppt_x</p:attrName>
                                          <p:attrName>ppt_y</p:attrName>
                                        </p:attrNameLst>
                                      </p:cBhvr>
                                      <p:rCtr x="0" y="1852"/>
                                    </p:animMotion>
                                  </p:childTnLst>
                                </p:cTn>
                              </p:par>
                              <p:par>
                                <p:cTn id="55" presetID="10" presetClass="entr" presetSubtype="0" fill="hold" grpId="0" nodeType="withEffect">
                                  <p:stCondLst>
                                    <p:cond delay="800"/>
                                  </p:stCondLst>
                                  <p:childTnLst>
                                    <p:set>
                                      <p:cBhvr>
                                        <p:cTn id="56" dur="1" fill="hold">
                                          <p:stCondLst>
                                            <p:cond delay="0"/>
                                          </p:stCondLst>
                                        </p:cTn>
                                        <p:tgtEl>
                                          <p:spTgt spid="28"/>
                                        </p:tgtEl>
                                        <p:attrNameLst>
                                          <p:attrName>style.visibility</p:attrName>
                                        </p:attrNameLst>
                                      </p:cBhvr>
                                      <p:to>
                                        <p:strVal val="visible"/>
                                      </p:to>
                                    </p:set>
                                    <p:animEffect transition="in" filter="fade">
                                      <p:cBhvr>
                                        <p:cTn id="57" dur="500"/>
                                        <p:tgtEl>
                                          <p:spTgt spid="28"/>
                                        </p:tgtEl>
                                      </p:cBhvr>
                                    </p:animEffect>
                                  </p:childTnLst>
                                </p:cTn>
                              </p:par>
                              <p:par>
                                <p:cTn id="58" presetID="42" presetClass="path" presetSubtype="0" decel="100000" fill="hold" grpId="1" nodeType="withEffect">
                                  <p:stCondLst>
                                    <p:cond delay="800"/>
                                  </p:stCondLst>
                                  <p:childTnLst>
                                    <p:animMotion origin="layout" path="M -1.25E-6 -1.85185E-6 L -1.25E-6 0.03727 " pathEditMode="relative" rAng="0" ptsTypes="AA">
                                      <p:cBhvr>
                                        <p:cTn id="59" dur="750" spd="-100000" fill="hold"/>
                                        <p:tgtEl>
                                          <p:spTgt spid="28"/>
                                        </p:tgtEl>
                                        <p:attrNameLst>
                                          <p:attrName>ppt_x</p:attrName>
                                          <p:attrName>ppt_y</p:attrName>
                                        </p:attrNameLst>
                                      </p:cBhvr>
                                      <p:rCtr x="0" y="1852"/>
                                    </p:animMotion>
                                  </p:childTnLst>
                                </p:cTn>
                              </p:par>
                              <p:par>
                                <p:cTn id="60" presetID="10" presetClass="entr" presetSubtype="0" fill="hold" nodeType="withEffect">
                                  <p:stCondLst>
                                    <p:cond delay="1000"/>
                                  </p:stCondLst>
                                  <p:childTnLst>
                                    <p:set>
                                      <p:cBhvr>
                                        <p:cTn id="61" dur="1" fill="hold">
                                          <p:stCondLst>
                                            <p:cond delay="0"/>
                                          </p:stCondLst>
                                        </p:cTn>
                                        <p:tgtEl>
                                          <p:spTgt spid="10"/>
                                        </p:tgtEl>
                                        <p:attrNameLst>
                                          <p:attrName>style.visibility</p:attrName>
                                        </p:attrNameLst>
                                      </p:cBhvr>
                                      <p:to>
                                        <p:strVal val="visible"/>
                                      </p:to>
                                    </p:set>
                                    <p:animEffect transition="in" filter="fade">
                                      <p:cBhvr>
                                        <p:cTn id="62" dur="500"/>
                                        <p:tgtEl>
                                          <p:spTgt spid="10"/>
                                        </p:tgtEl>
                                      </p:cBhvr>
                                    </p:animEffect>
                                  </p:childTnLst>
                                </p:cTn>
                              </p:par>
                              <p:par>
                                <p:cTn id="63" presetID="42" presetClass="path" presetSubtype="0" decel="100000" fill="hold" nodeType="withEffect">
                                  <p:stCondLst>
                                    <p:cond delay="1000"/>
                                  </p:stCondLst>
                                  <p:childTnLst>
                                    <p:animMotion origin="layout" path="M -1.25E-6 -1.85185E-6 L -1.25E-6 0.03727 " pathEditMode="relative" rAng="0" ptsTypes="AA">
                                      <p:cBhvr>
                                        <p:cTn id="64" dur="750" spd="-100000" fill="hold"/>
                                        <p:tgtEl>
                                          <p:spTgt spid="10"/>
                                        </p:tgtEl>
                                        <p:attrNameLst>
                                          <p:attrName>ppt_x</p:attrName>
                                          <p:attrName>ppt_y</p:attrName>
                                        </p:attrNameLst>
                                      </p:cBhvr>
                                      <p:rCtr x="0" y="1852"/>
                                    </p:animMotion>
                                  </p:childTnLst>
                                </p:cTn>
                              </p:par>
                              <p:par>
                                <p:cTn id="65" presetID="10" presetClass="entr" presetSubtype="0" fill="hold" grpId="0" nodeType="withEffect">
                                  <p:stCondLst>
                                    <p:cond delay="1000"/>
                                  </p:stCondLst>
                                  <p:childTnLst>
                                    <p:set>
                                      <p:cBhvr>
                                        <p:cTn id="66" dur="1" fill="hold">
                                          <p:stCondLst>
                                            <p:cond delay="0"/>
                                          </p:stCondLst>
                                        </p:cTn>
                                        <p:tgtEl>
                                          <p:spTgt spid="27"/>
                                        </p:tgtEl>
                                        <p:attrNameLst>
                                          <p:attrName>style.visibility</p:attrName>
                                        </p:attrNameLst>
                                      </p:cBhvr>
                                      <p:to>
                                        <p:strVal val="visible"/>
                                      </p:to>
                                    </p:set>
                                    <p:animEffect transition="in" filter="fade">
                                      <p:cBhvr>
                                        <p:cTn id="67" dur="500"/>
                                        <p:tgtEl>
                                          <p:spTgt spid="27"/>
                                        </p:tgtEl>
                                      </p:cBhvr>
                                    </p:animEffect>
                                  </p:childTnLst>
                                </p:cTn>
                              </p:par>
                              <p:par>
                                <p:cTn id="68" presetID="42" presetClass="path" presetSubtype="0" decel="100000" fill="hold" grpId="1" nodeType="withEffect">
                                  <p:stCondLst>
                                    <p:cond delay="1000"/>
                                  </p:stCondLst>
                                  <p:childTnLst>
                                    <p:animMotion origin="layout" path="M -1.25E-6 -1.85185E-6 L -1.25E-6 0.03727 " pathEditMode="relative" rAng="0" ptsTypes="AA">
                                      <p:cBhvr>
                                        <p:cTn id="69" dur="750" spd="-100000" fill="hold"/>
                                        <p:tgtEl>
                                          <p:spTgt spid="27"/>
                                        </p:tgtEl>
                                        <p:attrNameLst>
                                          <p:attrName>ppt_x</p:attrName>
                                          <p:attrName>ppt_y</p:attrName>
                                        </p:attrNameLst>
                                      </p:cBhvr>
                                      <p:rCtr x="0" y="185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7" grpId="1"/>
      <p:bldP spid="20" grpId="0"/>
      <p:bldP spid="20" grpId="1"/>
      <p:bldP spid="21" grpId="0"/>
      <p:bldP spid="21" grpId="1"/>
      <p:bldP spid="28" grpId="0"/>
      <p:bldP spid="28" grpId="1"/>
      <p:bldP spid="18" grpId="0"/>
      <p:bldP spid="18" grpId="1"/>
      <p:bldP spid="19" grpId="0"/>
      <p:bldP spid="19" grpId="1"/>
      <p:bldP spid="2" grpId="0"/>
      <p:bldP spid="2" grpI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p:cNvSpPr/>
          <p:nvPr/>
        </p:nvSpPr>
        <p:spPr bwMode="auto">
          <a:xfrm>
            <a:off x="1" y="3341339"/>
            <a:ext cx="12191377" cy="351568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4" name="Picture 3"/>
          <p:cNvPicPr>
            <a:picLocks noChangeAspect="1"/>
          </p:cNvPicPr>
          <p:nvPr/>
        </p:nvPicPr>
        <p:blipFill rotWithShape="1">
          <a:blip r:embed="rId3" cstate="email">
            <a:extLst>
              <a:ext uri="{28A0092B-C50C-407E-A947-70E740481C1C}">
                <a14:useLocalDpi xmlns:a14="http://schemas.microsoft.com/office/drawing/2010/main"/>
              </a:ext>
            </a:extLst>
          </a:blip>
          <a:srcRect t="22669" b="47740"/>
          <a:stretch/>
        </p:blipFill>
        <p:spPr>
          <a:xfrm>
            <a:off x="866" y="972"/>
            <a:ext cx="12190271" cy="3321463"/>
          </a:xfrm>
          <a:prstGeom prst="rect">
            <a:avLst/>
          </a:prstGeom>
        </p:spPr>
      </p:pic>
      <p:sp>
        <p:nvSpPr>
          <p:cNvPr id="34" name="Rectangle 33"/>
          <p:cNvSpPr/>
          <p:nvPr/>
        </p:nvSpPr>
        <p:spPr bwMode="auto">
          <a:xfrm>
            <a:off x="1" y="487"/>
            <a:ext cx="12208193" cy="3321948"/>
          </a:xfrm>
          <a:prstGeom prst="rect">
            <a:avLst/>
          </a:prstGeom>
          <a:gradFill>
            <a:gsLst>
              <a:gs pos="13000">
                <a:schemeClr val="tx1">
                  <a:lumMod val="50000"/>
                  <a:alpha val="0"/>
                </a:schemeClr>
              </a:gs>
              <a:gs pos="83000">
                <a:schemeClr val="tx1">
                  <a:lumMod val="50000"/>
                </a:schemeClr>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pPr>
            <a:endParaRPr lang="en-US" sz="2307" err="1">
              <a:gradFill>
                <a:gsLst>
                  <a:gs pos="0">
                    <a:srgbClr val="FFFFFF"/>
                  </a:gs>
                  <a:gs pos="100000">
                    <a:srgbClr val="FFFFFF"/>
                  </a:gs>
                </a:gsLst>
                <a:lin ang="5400000" scaled="0"/>
              </a:gradFill>
              <a:latin typeface="Segoe UI Semilight"/>
              <a:cs typeface="Segoe UI" pitchFamily="34" charset="0"/>
            </a:endParaRPr>
          </a:p>
        </p:txBody>
      </p:sp>
      <p:cxnSp>
        <p:nvCxnSpPr>
          <p:cNvPr id="13" name="Straight Connector 12"/>
          <p:cNvCxnSpPr/>
          <p:nvPr/>
        </p:nvCxnSpPr>
        <p:spPr>
          <a:xfrm>
            <a:off x="1" y="3313059"/>
            <a:ext cx="12191377" cy="0"/>
          </a:xfrm>
          <a:prstGeom prst="line">
            <a:avLst/>
          </a:prstGeom>
          <a:ln w="444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0BF17D20-2F5A-4851-B595-1D4BBC639D7C}"/>
              </a:ext>
            </a:extLst>
          </p:cNvPr>
          <p:cNvSpPr txBox="1"/>
          <p:nvPr/>
        </p:nvSpPr>
        <p:spPr>
          <a:xfrm>
            <a:off x="9896997" y="3982337"/>
            <a:ext cx="1919968" cy="1779173"/>
          </a:xfrm>
          <a:prstGeom prst="rect">
            <a:avLst/>
          </a:prstGeom>
          <a:noFill/>
        </p:spPr>
        <p:txBody>
          <a:bodyPr wrap="square" lIns="179208" tIns="143367" rIns="179208" bIns="143367" rtlCol="0" anchor="t">
            <a:spAutoFit/>
          </a:bodyPr>
          <a:lstStyle/>
          <a:p>
            <a:pPr marL="0" marR="0" lvl="0" indent="0" algn="ctr" defTabSz="895870" rtl="0" eaLnBrk="1" fontAlgn="auto" latinLnBrk="0" hangingPunct="1">
              <a:lnSpc>
                <a:spcPct val="90000"/>
              </a:lnSpc>
              <a:spcBef>
                <a:spcPts val="0"/>
              </a:spcBef>
              <a:spcAft>
                <a:spcPts val="588"/>
              </a:spcAft>
              <a:buClrTx/>
              <a:buSzTx/>
              <a:buFontTx/>
              <a:buNone/>
              <a:tabLst/>
              <a:defRPr/>
            </a:pPr>
            <a:r>
              <a:rPr kumimoji="0" lang="en-US" sz="1800" b="1" i="0" u="none" strike="noStrike" kern="1200" cap="none" spc="0" normalizeH="0" baseline="0" noProof="0">
                <a:ln>
                  <a:noFill/>
                </a:ln>
                <a:gradFill>
                  <a:gsLst>
                    <a:gs pos="11628">
                      <a:schemeClr val="tx1"/>
                    </a:gs>
                    <a:gs pos="54000">
                      <a:schemeClr val="tx1"/>
                    </a:gs>
                  </a:gsLst>
                  <a:lin ang="5400000" scaled="0"/>
                </a:gradFill>
                <a:effectLst/>
                <a:uLnTx/>
                <a:uFillTx/>
                <a:latin typeface="Segoe UI" panose="020B0502040204020203" pitchFamily="34" charset="0"/>
                <a:ea typeface="+mn-ea"/>
                <a:cs typeface="Segoe UI" panose="020B0502040204020203" pitchFamily="34" charset="0"/>
              </a:rPr>
              <a:t>Labs</a:t>
            </a:r>
            <a:endParaRPr kumimoji="0" lang="en-US" sz="2000" b="1" i="0" u="none" strike="noStrike" kern="1200" cap="none" spc="0" normalizeH="0" baseline="0" noProof="0">
              <a:ln>
                <a:noFill/>
              </a:ln>
              <a:gradFill>
                <a:gsLst>
                  <a:gs pos="11628">
                    <a:schemeClr val="tx1"/>
                  </a:gs>
                  <a:gs pos="54000">
                    <a:schemeClr val="tx1"/>
                  </a:gs>
                </a:gsLst>
                <a:lin ang="5400000" scaled="0"/>
              </a:gradFill>
              <a:effectLst/>
              <a:uLnTx/>
              <a:uFillTx/>
              <a:latin typeface="Segoe UI Semilight" panose="020B0402040204020203" pitchFamily="34" charset="0"/>
              <a:ea typeface="+mn-ea"/>
              <a:cs typeface="Segoe UI Semilight" panose="020B0402040204020203" pitchFamily="34" charset="0"/>
            </a:endParaRPr>
          </a:p>
          <a:p>
            <a:pPr marL="0" marR="0" lvl="0" indent="0" algn="ctr" defTabSz="895870" rtl="0" eaLnBrk="1" fontAlgn="auto" latinLnBrk="0" hangingPunct="1">
              <a:lnSpc>
                <a:spcPct val="90000"/>
              </a:lnSpc>
              <a:spcBef>
                <a:spcPts val="0"/>
              </a:spcBef>
              <a:spcAft>
                <a:spcPts val="588"/>
              </a:spcAft>
              <a:buClrTx/>
              <a:buSzTx/>
              <a:buFontTx/>
              <a:buNone/>
              <a:tabLst/>
              <a:defRPr/>
            </a:pPr>
            <a:r>
              <a:rPr kumimoji="0" lang="en-US" sz="1200" b="0" i="0" u="none" strike="noStrike" kern="1200" cap="none" spc="0" normalizeH="0" baseline="0" noProof="0">
                <a:ln>
                  <a:noFill/>
                </a:ln>
                <a:gradFill>
                  <a:gsLst>
                    <a:gs pos="11628">
                      <a:schemeClr val="tx1"/>
                    </a:gs>
                    <a:gs pos="54000">
                      <a:schemeClr val="tx1"/>
                    </a:gs>
                  </a:gsLst>
                  <a:lin ang="5400000" scaled="0"/>
                </a:gradFill>
                <a:effectLst/>
                <a:uLnTx/>
                <a:uFillTx/>
                <a:latin typeface="Segoe UI" panose="020B0502040204020203" pitchFamily="34" charset="0"/>
                <a:ea typeface="+mn-ea"/>
                <a:cs typeface="Segoe UI" panose="020B0502040204020203" pitchFamily="34" charset="0"/>
              </a:rPr>
              <a:t>An early look at emerging Cognitive Services technologies: discover, try, and give feedback on new technologies before general availability</a:t>
            </a:r>
          </a:p>
        </p:txBody>
      </p:sp>
      <p:sp>
        <p:nvSpPr>
          <p:cNvPr id="20" name="TextBox 19">
            <a:extLst>
              <a:ext uri="{FF2B5EF4-FFF2-40B4-BE49-F238E27FC236}">
                <a16:creationId xmlns:a16="http://schemas.microsoft.com/office/drawing/2014/main" id="{26531891-CD1C-4FB8-AC91-34670C52B4AF}"/>
              </a:ext>
            </a:extLst>
          </p:cNvPr>
          <p:cNvSpPr txBox="1"/>
          <p:nvPr/>
        </p:nvSpPr>
        <p:spPr>
          <a:xfrm>
            <a:off x="6121635" y="3982337"/>
            <a:ext cx="1919968" cy="1280575"/>
          </a:xfrm>
          <a:prstGeom prst="rect">
            <a:avLst/>
          </a:prstGeom>
          <a:noFill/>
        </p:spPr>
        <p:txBody>
          <a:bodyPr wrap="square" lIns="179208" tIns="143367" rIns="179208" bIns="143367" rtlCol="0" anchor="t">
            <a:spAutoFit/>
          </a:bodyPr>
          <a:lstStyle/>
          <a:p>
            <a:pPr marL="0" marR="0" lvl="0" indent="0" algn="ctr" defTabSz="895870" rtl="0" eaLnBrk="1" fontAlgn="auto" latinLnBrk="0" hangingPunct="1">
              <a:lnSpc>
                <a:spcPct val="90000"/>
              </a:lnSpc>
              <a:spcBef>
                <a:spcPts val="0"/>
              </a:spcBef>
              <a:spcAft>
                <a:spcPts val="588"/>
              </a:spcAft>
              <a:buClrTx/>
              <a:buSzTx/>
              <a:buFontTx/>
              <a:buNone/>
              <a:tabLst/>
              <a:defRPr/>
            </a:pPr>
            <a:r>
              <a:rPr kumimoji="0" lang="en-US" sz="1800" b="1" i="0" u="none" strike="noStrike" kern="1200" cap="none" spc="0" normalizeH="0" baseline="0" noProof="0" dirty="0">
                <a:ln>
                  <a:noFill/>
                </a:ln>
                <a:gradFill>
                  <a:gsLst>
                    <a:gs pos="11628">
                      <a:schemeClr val="tx1"/>
                    </a:gs>
                    <a:gs pos="54000">
                      <a:schemeClr val="tx1"/>
                    </a:gs>
                  </a:gsLst>
                  <a:lin ang="5400000" scaled="0"/>
                </a:gradFill>
                <a:effectLst/>
                <a:uLnTx/>
                <a:uFillTx/>
                <a:latin typeface="Segoe UI" panose="020B0502040204020203" pitchFamily="34" charset="0"/>
                <a:ea typeface="+mn-ea"/>
                <a:cs typeface="Segoe UI" panose="020B0502040204020203" pitchFamily="34" charset="0"/>
              </a:rPr>
              <a:t>Knowledge</a:t>
            </a:r>
          </a:p>
          <a:p>
            <a:pPr algn="ctr" defTabSz="914139">
              <a:lnSpc>
                <a:spcPct val="90000"/>
              </a:lnSpc>
              <a:spcAft>
                <a:spcPts val="575"/>
              </a:spcAft>
              <a:defRPr/>
            </a:pPr>
            <a:r>
              <a:rPr kumimoji="0" lang="en-US" sz="1200" b="0" i="0" u="none" strike="noStrike" kern="1200" cap="none" spc="0" normalizeH="0" baseline="0" noProof="0" dirty="0">
                <a:ln>
                  <a:noFill/>
                </a:ln>
                <a:gradFill>
                  <a:gsLst>
                    <a:gs pos="11628">
                      <a:schemeClr val="tx1"/>
                    </a:gs>
                    <a:gs pos="54000">
                      <a:schemeClr val="tx1"/>
                    </a:gs>
                  </a:gsLst>
                  <a:lin ang="5400000" scaled="0"/>
                </a:gradFill>
                <a:effectLst/>
                <a:uLnTx/>
                <a:uFillTx/>
                <a:latin typeface="Segoe UI" panose="020B0502040204020203" pitchFamily="34" charset="0"/>
                <a:ea typeface="+mn-ea"/>
                <a:cs typeface="Segoe UI" panose="020B0502040204020203" pitchFamily="34" charset="0"/>
              </a:rPr>
              <a:t>Map complex information and data in order to solve specific tasks</a:t>
            </a:r>
            <a:r>
              <a:rPr lang="en-US" sz="1200" dirty="0">
                <a:gradFill>
                  <a:gsLst>
                    <a:gs pos="11628">
                      <a:schemeClr val="tx1"/>
                    </a:gs>
                    <a:gs pos="54000">
                      <a:schemeClr val="tx1"/>
                    </a:gs>
                  </a:gsLst>
                  <a:lin ang="5400000" scaled="0"/>
                </a:gradFill>
                <a:latin typeface="Segoe UI" panose="020B0502040204020203" pitchFamily="34" charset="0"/>
                <a:cs typeface="Segoe UI" panose="020B0502040204020203" pitchFamily="34" charset="0"/>
              </a:rPr>
              <a:t> </a:t>
            </a:r>
            <a:endParaRPr kumimoji="0" lang="en-US" sz="1200" b="0" i="0" u="none" strike="noStrike" kern="1200" cap="none" spc="0" normalizeH="0" baseline="0" noProof="0" dirty="0">
              <a:ln>
                <a:noFill/>
              </a:ln>
              <a:gradFill>
                <a:gsLst>
                  <a:gs pos="11628">
                    <a:schemeClr val="tx1"/>
                  </a:gs>
                  <a:gs pos="54000">
                    <a:schemeClr val="tx1"/>
                  </a:gs>
                </a:gsLst>
                <a:lin ang="5400000" scaled="0"/>
              </a:gradFill>
              <a:effectLst/>
              <a:uLnTx/>
              <a:uFillTx/>
              <a:latin typeface="Segoe UI" panose="020B0502040204020203" pitchFamily="34" charset="0"/>
              <a:cs typeface="Segoe UI" panose="020B0502040204020203" pitchFamily="34" charset="0"/>
            </a:endParaRPr>
          </a:p>
        </p:txBody>
      </p:sp>
      <p:pic>
        <p:nvPicPr>
          <p:cNvPr id="3" name="Picture 2">
            <a:extLst>
              <a:ext uri="{FF2B5EF4-FFF2-40B4-BE49-F238E27FC236}">
                <a16:creationId xmlns:a16="http://schemas.microsoft.com/office/drawing/2014/main" id="{263E4749-D0CB-462D-8C1B-676EAFAC136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2297" y="2870431"/>
            <a:ext cx="1138644" cy="1142839"/>
          </a:xfrm>
          <a:prstGeom prst="ellipse">
            <a:avLst/>
          </a:prstGeom>
        </p:spPr>
      </p:pic>
      <p:sp>
        <p:nvSpPr>
          <p:cNvPr id="21" name="TextBox 20">
            <a:extLst>
              <a:ext uri="{FF2B5EF4-FFF2-40B4-BE49-F238E27FC236}">
                <a16:creationId xmlns:a16="http://schemas.microsoft.com/office/drawing/2014/main" id="{D774DB6C-D485-4533-A9F9-B16C2241F6EF}"/>
              </a:ext>
            </a:extLst>
          </p:cNvPr>
          <p:cNvSpPr txBox="1"/>
          <p:nvPr/>
        </p:nvSpPr>
        <p:spPr>
          <a:xfrm>
            <a:off x="4233953" y="3982337"/>
            <a:ext cx="1919968" cy="1114375"/>
          </a:xfrm>
          <a:prstGeom prst="rect">
            <a:avLst/>
          </a:prstGeom>
          <a:noFill/>
        </p:spPr>
        <p:txBody>
          <a:bodyPr wrap="square" lIns="179208" tIns="143367" rIns="179208" bIns="143367" rtlCol="0" anchor="t">
            <a:spAutoFit/>
          </a:bodyPr>
          <a:lstStyle/>
          <a:p>
            <a:pPr marL="0" marR="0" lvl="0" indent="0" algn="ctr" defTabSz="895870" rtl="0" eaLnBrk="1" fontAlgn="auto" latinLnBrk="0" hangingPunct="1">
              <a:lnSpc>
                <a:spcPct val="90000"/>
              </a:lnSpc>
              <a:spcBef>
                <a:spcPts val="0"/>
              </a:spcBef>
              <a:spcAft>
                <a:spcPts val="588"/>
              </a:spcAft>
              <a:buClrTx/>
              <a:buSzTx/>
              <a:buFontTx/>
              <a:buNone/>
              <a:tabLst/>
              <a:defRPr/>
            </a:pPr>
            <a:r>
              <a:rPr kumimoji="0" lang="en-US" sz="1800" b="1" i="0" u="none" strike="noStrike" kern="1200" cap="none" spc="0" normalizeH="0" baseline="0" noProof="0">
                <a:ln>
                  <a:noFill/>
                </a:ln>
                <a:gradFill>
                  <a:gsLst>
                    <a:gs pos="11628">
                      <a:schemeClr val="tx1"/>
                    </a:gs>
                    <a:gs pos="54000">
                      <a:schemeClr val="tx1"/>
                    </a:gs>
                  </a:gsLst>
                  <a:lin ang="5400000" scaled="0"/>
                </a:gradFill>
                <a:effectLst/>
                <a:uLnTx/>
                <a:uFillTx/>
                <a:latin typeface="Segoe UI" panose="020B0502040204020203" pitchFamily="34" charset="0"/>
                <a:ea typeface="+mn-ea"/>
                <a:cs typeface="Segoe UI" panose="020B0502040204020203" pitchFamily="34" charset="0"/>
              </a:rPr>
              <a:t>Language</a:t>
            </a:r>
          </a:p>
          <a:p>
            <a:pPr marL="0" marR="0" lvl="0" indent="0" algn="ctr" defTabSz="914139" rtl="0" eaLnBrk="1" fontAlgn="auto" latinLnBrk="0" hangingPunct="1">
              <a:lnSpc>
                <a:spcPct val="90000"/>
              </a:lnSpc>
              <a:spcBef>
                <a:spcPts val="0"/>
              </a:spcBef>
              <a:spcAft>
                <a:spcPts val="575"/>
              </a:spcAft>
              <a:buClrTx/>
              <a:buSzTx/>
              <a:buFontTx/>
              <a:buNone/>
              <a:tabLst/>
              <a:defRPr/>
            </a:pPr>
            <a:r>
              <a:rPr kumimoji="0" lang="en-US" sz="1200" b="0" i="0" u="none" strike="noStrike" kern="1200" cap="none" spc="0" normalizeH="0" baseline="0" noProof="0">
                <a:ln>
                  <a:noFill/>
                </a:ln>
                <a:gradFill>
                  <a:gsLst>
                    <a:gs pos="11628">
                      <a:schemeClr val="tx1"/>
                    </a:gs>
                    <a:gs pos="54000">
                      <a:schemeClr val="tx1"/>
                    </a:gs>
                  </a:gsLst>
                  <a:lin ang="5400000" scaled="0"/>
                </a:gradFill>
                <a:effectLst/>
                <a:uLnTx/>
                <a:uFillTx/>
                <a:latin typeface="Segoe UI" panose="020B0502040204020203" pitchFamily="34" charset="0"/>
                <a:ea typeface="+mn-ea"/>
                <a:cs typeface="Segoe UI" panose="020B0502040204020203" pitchFamily="34" charset="0"/>
              </a:rPr>
              <a:t>Process text and </a:t>
            </a:r>
            <a:br>
              <a:rPr kumimoji="0" lang="en-US" sz="1200" b="0" i="0" u="none" strike="noStrike" kern="1200" cap="none" spc="0" normalizeH="0" baseline="0" noProof="0">
                <a:ln>
                  <a:noFill/>
                </a:ln>
                <a:gradFill>
                  <a:gsLst>
                    <a:gs pos="11628">
                      <a:schemeClr val="tx1"/>
                    </a:gs>
                    <a:gs pos="54000">
                      <a:schemeClr val="tx1"/>
                    </a:gs>
                  </a:gsLst>
                  <a:lin ang="5400000" scaled="0"/>
                </a:gradFill>
                <a:effectLst/>
                <a:uLnTx/>
                <a:uFillTx/>
                <a:latin typeface="Segoe UI" panose="020B0502040204020203" pitchFamily="34" charset="0"/>
                <a:ea typeface="+mn-ea"/>
                <a:cs typeface="Segoe UI" panose="020B0502040204020203" pitchFamily="34" charset="0"/>
              </a:rPr>
            </a:br>
            <a:r>
              <a:rPr kumimoji="0" lang="en-US" sz="1200" b="0" i="0" u="none" strike="noStrike" kern="1200" cap="none" spc="0" normalizeH="0" baseline="0" noProof="0">
                <a:ln>
                  <a:noFill/>
                </a:ln>
                <a:gradFill>
                  <a:gsLst>
                    <a:gs pos="11628">
                      <a:schemeClr val="tx1"/>
                    </a:gs>
                    <a:gs pos="54000">
                      <a:schemeClr val="tx1"/>
                    </a:gs>
                  </a:gsLst>
                  <a:lin ang="5400000" scaled="0"/>
                </a:gradFill>
                <a:effectLst/>
                <a:uLnTx/>
                <a:uFillTx/>
                <a:latin typeface="Segoe UI" panose="020B0502040204020203" pitchFamily="34" charset="0"/>
                <a:ea typeface="+mn-ea"/>
                <a:cs typeface="Segoe UI" panose="020B0502040204020203" pitchFamily="34" charset="0"/>
              </a:rPr>
              <a:t>learn how to recognize what users want</a:t>
            </a:r>
          </a:p>
        </p:txBody>
      </p:sp>
      <p:pic>
        <p:nvPicPr>
          <p:cNvPr id="6" name="Picture 5">
            <a:extLst>
              <a:ext uri="{FF2B5EF4-FFF2-40B4-BE49-F238E27FC236}">
                <a16:creationId xmlns:a16="http://schemas.microsoft.com/office/drawing/2014/main" id="{0AE969B4-DCE3-49D1-A283-CE851767DA4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24615" y="2870429"/>
            <a:ext cx="1138644" cy="1142838"/>
          </a:xfrm>
          <a:prstGeom prst="ellipse">
            <a:avLst/>
          </a:prstGeom>
        </p:spPr>
      </p:pic>
      <p:sp>
        <p:nvSpPr>
          <p:cNvPr id="28" name="TextBox 27">
            <a:extLst>
              <a:ext uri="{FF2B5EF4-FFF2-40B4-BE49-F238E27FC236}">
                <a16:creationId xmlns:a16="http://schemas.microsoft.com/office/drawing/2014/main" id="{69BFCF29-AE15-44DB-8239-E086782C646E}"/>
              </a:ext>
            </a:extLst>
          </p:cNvPr>
          <p:cNvSpPr txBox="1"/>
          <p:nvPr/>
        </p:nvSpPr>
        <p:spPr>
          <a:xfrm>
            <a:off x="8009317" y="3982337"/>
            <a:ext cx="1919968" cy="1280575"/>
          </a:xfrm>
          <a:prstGeom prst="rect">
            <a:avLst/>
          </a:prstGeom>
          <a:noFill/>
        </p:spPr>
        <p:txBody>
          <a:bodyPr wrap="square" lIns="179208" tIns="143367" rIns="179208" bIns="143367" rtlCol="0" anchor="t">
            <a:spAutoFit/>
          </a:bodyPr>
          <a:lstStyle/>
          <a:p>
            <a:pPr marL="0" marR="0" lvl="0" indent="0" algn="ctr" defTabSz="895870" rtl="0" eaLnBrk="1" fontAlgn="auto" latinLnBrk="0" hangingPunct="1">
              <a:lnSpc>
                <a:spcPct val="90000"/>
              </a:lnSpc>
              <a:spcBef>
                <a:spcPts val="0"/>
              </a:spcBef>
              <a:spcAft>
                <a:spcPts val="588"/>
              </a:spcAft>
              <a:buClrTx/>
              <a:buSzTx/>
              <a:buFontTx/>
              <a:buNone/>
              <a:tabLst/>
              <a:defRPr/>
            </a:pPr>
            <a:r>
              <a:rPr kumimoji="0" lang="en-US" sz="1800" b="1" i="0" u="none" strike="noStrike" kern="1200" cap="none" spc="0" normalizeH="0" baseline="0" noProof="0">
                <a:ln>
                  <a:noFill/>
                </a:ln>
                <a:gradFill>
                  <a:gsLst>
                    <a:gs pos="11628">
                      <a:schemeClr val="tx1"/>
                    </a:gs>
                    <a:gs pos="54000">
                      <a:schemeClr val="tx1"/>
                    </a:gs>
                  </a:gsLst>
                  <a:lin ang="5400000" scaled="0"/>
                </a:gradFill>
                <a:effectLst/>
                <a:uLnTx/>
                <a:uFillTx/>
                <a:latin typeface="Segoe UI" panose="020B0502040204020203" pitchFamily="34" charset="0"/>
                <a:ea typeface="+mn-ea"/>
                <a:cs typeface="Segoe UI" panose="020B0502040204020203" pitchFamily="34" charset="0"/>
              </a:rPr>
              <a:t>Search</a:t>
            </a:r>
          </a:p>
          <a:p>
            <a:pPr marL="0" marR="0" lvl="0" indent="0" algn="ctr" defTabSz="914139" rtl="0" eaLnBrk="1" fontAlgn="auto" latinLnBrk="0" hangingPunct="1">
              <a:lnSpc>
                <a:spcPct val="90000"/>
              </a:lnSpc>
              <a:spcBef>
                <a:spcPts val="0"/>
              </a:spcBef>
              <a:spcAft>
                <a:spcPts val="575"/>
              </a:spcAft>
              <a:buClrTx/>
              <a:buSzTx/>
              <a:buFontTx/>
              <a:buNone/>
              <a:tabLst/>
              <a:defRPr/>
            </a:pPr>
            <a:r>
              <a:rPr kumimoji="0" lang="en-US" sz="1200" b="0" i="0" u="none" strike="noStrike" kern="1200" cap="none" spc="0" normalizeH="0" baseline="0" noProof="0">
                <a:ln>
                  <a:noFill/>
                </a:ln>
                <a:gradFill>
                  <a:gsLst>
                    <a:gs pos="11628">
                      <a:schemeClr val="tx1"/>
                    </a:gs>
                    <a:gs pos="54000">
                      <a:schemeClr val="tx1"/>
                    </a:gs>
                  </a:gsLst>
                  <a:lin ang="5400000" scaled="0"/>
                </a:gradFill>
                <a:effectLst/>
                <a:uLnTx/>
                <a:uFillTx/>
                <a:latin typeface="Segoe UI" panose="020B0502040204020203" pitchFamily="34" charset="0"/>
                <a:ea typeface="+mn-ea"/>
                <a:cs typeface="Segoe UI" panose="020B0502040204020203" pitchFamily="34" charset="0"/>
              </a:rPr>
              <a:t>Access billions of web pages, images, videos, and news with the power of Bing</a:t>
            </a:r>
          </a:p>
        </p:txBody>
      </p:sp>
      <p:pic>
        <p:nvPicPr>
          <p:cNvPr id="12" name="Picture 11">
            <a:extLst>
              <a:ext uri="{FF2B5EF4-FFF2-40B4-BE49-F238E27FC236}">
                <a16:creationId xmlns:a16="http://schemas.microsoft.com/office/drawing/2014/main" id="{EA1F6ADD-863C-4CC8-82F7-5FDED46E706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99979" y="2870430"/>
            <a:ext cx="1138644" cy="1142838"/>
          </a:xfrm>
          <a:prstGeom prst="ellipse">
            <a:avLst/>
          </a:prstGeom>
        </p:spPr>
      </p:pic>
      <p:sp>
        <p:nvSpPr>
          <p:cNvPr id="18" name="TextBox 17">
            <a:extLst>
              <a:ext uri="{FF2B5EF4-FFF2-40B4-BE49-F238E27FC236}">
                <a16:creationId xmlns:a16="http://schemas.microsoft.com/office/drawing/2014/main" id="{F39D354F-DFE1-4D1A-A9BB-EFAB8A8C2EAD}"/>
              </a:ext>
            </a:extLst>
          </p:cNvPr>
          <p:cNvSpPr txBox="1"/>
          <p:nvPr/>
        </p:nvSpPr>
        <p:spPr>
          <a:xfrm>
            <a:off x="270067" y="3982337"/>
            <a:ext cx="1919968" cy="1280575"/>
          </a:xfrm>
          <a:prstGeom prst="rect">
            <a:avLst/>
          </a:prstGeom>
          <a:noFill/>
        </p:spPr>
        <p:txBody>
          <a:bodyPr wrap="square" lIns="179208" tIns="143367" rIns="179208" bIns="143367" rtlCol="0" anchor="t">
            <a:spAutoFit/>
          </a:bodyPr>
          <a:lstStyle/>
          <a:p>
            <a:pPr marL="0" marR="0" lvl="0" indent="0" algn="ctr" defTabSz="895870" rtl="0" eaLnBrk="1" fontAlgn="auto" latinLnBrk="0" hangingPunct="1">
              <a:lnSpc>
                <a:spcPct val="90000"/>
              </a:lnSpc>
              <a:spcBef>
                <a:spcPts val="0"/>
              </a:spcBef>
              <a:spcAft>
                <a:spcPts val="588"/>
              </a:spcAft>
              <a:buClrTx/>
              <a:buSzTx/>
              <a:buFontTx/>
              <a:buNone/>
              <a:tabLst/>
              <a:defRPr/>
            </a:pPr>
            <a:r>
              <a:rPr kumimoji="0" lang="en-US" sz="1800" b="1" i="0" u="none" strike="noStrike" kern="1200" cap="none" spc="0" normalizeH="0" baseline="0" noProof="0" dirty="0">
                <a:ln>
                  <a:noFill/>
                </a:ln>
                <a:gradFill>
                  <a:gsLst>
                    <a:gs pos="11628">
                      <a:schemeClr val="tx1"/>
                    </a:gs>
                    <a:gs pos="54000">
                      <a:schemeClr val="tx1"/>
                    </a:gs>
                  </a:gsLst>
                  <a:lin ang="5400000" scaled="0"/>
                </a:gradFill>
                <a:effectLst/>
                <a:uLnTx/>
                <a:uFillTx/>
                <a:latin typeface="Segoe UI" panose="020B0502040204020203" pitchFamily="34" charset="0"/>
                <a:ea typeface="+mn-ea"/>
                <a:cs typeface="Segoe UI" panose="020B0502040204020203" pitchFamily="34" charset="0"/>
              </a:rPr>
              <a:t>Vision</a:t>
            </a:r>
          </a:p>
          <a:p>
            <a:pPr marL="0" marR="0" lvl="0" indent="0" algn="ctr" defTabSz="914139" rtl="0" eaLnBrk="1" fontAlgn="auto" latinLnBrk="0" hangingPunct="1">
              <a:lnSpc>
                <a:spcPct val="90000"/>
              </a:lnSpc>
              <a:spcBef>
                <a:spcPts val="0"/>
              </a:spcBef>
              <a:spcAft>
                <a:spcPts val="575"/>
              </a:spcAft>
              <a:buClrTx/>
              <a:buSzTx/>
              <a:buFontTx/>
              <a:buNone/>
              <a:tabLst/>
              <a:defRPr/>
            </a:pPr>
            <a:r>
              <a:rPr kumimoji="0" lang="en-US" sz="1200" b="0" i="0" u="none" strike="noStrike" kern="1200" cap="none" spc="0" normalizeH="0" baseline="0" noProof="0" dirty="0">
                <a:ln>
                  <a:noFill/>
                </a:ln>
                <a:gradFill>
                  <a:gsLst>
                    <a:gs pos="11628">
                      <a:schemeClr val="tx1"/>
                    </a:gs>
                    <a:gs pos="54000">
                      <a:schemeClr val="tx1"/>
                    </a:gs>
                  </a:gsLst>
                  <a:lin ang="5400000" scaled="0"/>
                </a:gradFill>
                <a:effectLst/>
                <a:uLnTx/>
                <a:uFillTx/>
                <a:latin typeface="Segoe UI" panose="020B0502040204020203" pitchFamily="34" charset="0"/>
                <a:ea typeface="+mn-ea"/>
                <a:cs typeface="Segoe UI" panose="020B0502040204020203" pitchFamily="34" charset="0"/>
              </a:rPr>
              <a:t>From faces to feelings, allow your apps to understand images and video</a:t>
            </a:r>
          </a:p>
        </p:txBody>
      </p:sp>
      <p:pic>
        <p:nvPicPr>
          <p:cNvPr id="15" name="Picture 14">
            <a:extLst>
              <a:ext uri="{FF2B5EF4-FFF2-40B4-BE49-F238E27FC236}">
                <a16:creationId xmlns:a16="http://schemas.microsoft.com/office/drawing/2014/main" id="{504BBEA5-3BE7-4A1C-A248-A2437260A70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60728" y="2870429"/>
            <a:ext cx="1138644" cy="1142838"/>
          </a:xfrm>
          <a:prstGeom prst="ellipse">
            <a:avLst/>
          </a:prstGeom>
        </p:spPr>
      </p:pic>
      <p:sp>
        <p:nvSpPr>
          <p:cNvPr id="19" name="TextBox 18">
            <a:extLst>
              <a:ext uri="{FF2B5EF4-FFF2-40B4-BE49-F238E27FC236}">
                <a16:creationId xmlns:a16="http://schemas.microsoft.com/office/drawing/2014/main" id="{6B5CE148-D382-4CBD-8C97-2A282769FD9D}"/>
              </a:ext>
            </a:extLst>
          </p:cNvPr>
          <p:cNvSpPr txBox="1"/>
          <p:nvPr/>
        </p:nvSpPr>
        <p:spPr>
          <a:xfrm>
            <a:off x="2157749" y="3982336"/>
            <a:ext cx="2108490" cy="1280575"/>
          </a:xfrm>
          <a:prstGeom prst="rect">
            <a:avLst/>
          </a:prstGeom>
          <a:noFill/>
        </p:spPr>
        <p:txBody>
          <a:bodyPr wrap="square" lIns="179208" tIns="143367" rIns="89630" bIns="143367" rtlCol="0" anchor="t">
            <a:spAutoFit/>
          </a:bodyPr>
          <a:lstStyle/>
          <a:p>
            <a:pPr marL="0" marR="0" lvl="0" indent="0" algn="ctr" defTabSz="895870" rtl="0" eaLnBrk="1" fontAlgn="auto" latinLnBrk="0" hangingPunct="1">
              <a:lnSpc>
                <a:spcPct val="90000"/>
              </a:lnSpc>
              <a:spcBef>
                <a:spcPts val="0"/>
              </a:spcBef>
              <a:spcAft>
                <a:spcPts val="588"/>
              </a:spcAft>
              <a:buClrTx/>
              <a:buSzTx/>
              <a:buFontTx/>
              <a:buNone/>
              <a:tabLst/>
              <a:defRPr/>
            </a:pPr>
            <a:r>
              <a:rPr kumimoji="0" lang="en-US" sz="1800" b="1" i="0" u="none" strike="noStrike" kern="1200" cap="none" spc="0" normalizeH="0" baseline="0" noProof="0">
                <a:ln>
                  <a:noFill/>
                </a:ln>
                <a:gradFill>
                  <a:gsLst>
                    <a:gs pos="11628">
                      <a:schemeClr val="tx1"/>
                    </a:gs>
                    <a:gs pos="54000">
                      <a:schemeClr val="tx1"/>
                    </a:gs>
                  </a:gsLst>
                  <a:lin ang="5400000" scaled="0"/>
                </a:gradFill>
                <a:effectLst/>
                <a:uLnTx/>
                <a:uFillTx/>
                <a:latin typeface="Segoe UI" panose="020B0502040204020203" pitchFamily="34" charset="0"/>
                <a:ea typeface="+mn-ea"/>
                <a:cs typeface="Segoe UI" panose="020B0502040204020203" pitchFamily="34" charset="0"/>
              </a:rPr>
              <a:t>Speech</a:t>
            </a:r>
          </a:p>
          <a:p>
            <a:pPr marL="0" marR="0" lvl="0" indent="0" algn="ctr" defTabSz="914139" rtl="0" eaLnBrk="1" fontAlgn="auto" latinLnBrk="0" hangingPunct="1">
              <a:lnSpc>
                <a:spcPct val="90000"/>
              </a:lnSpc>
              <a:spcBef>
                <a:spcPts val="0"/>
              </a:spcBef>
              <a:spcAft>
                <a:spcPts val="575"/>
              </a:spcAft>
              <a:buClrTx/>
              <a:buSzTx/>
              <a:buFontTx/>
              <a:buNone/>
              <a:tabLst/>
              <a:defRPr/>
            </a:pPr>
            <a:r>
              <a:rPr kumimoji="0" lang="en-US" sz="1200" b="0" i="0" u="none" strike="noStrike" kern="1200" cap="none" spc="0" normalizeH="0" baseline="0" noProof="0">
                <a:ln>
                  <a:noFill/>
                </a:ln>
                <a:gradFill>
                  <a:gsLst>
                    <a:gs pos="11628">
                      <a:schemeClr val="tx1"/>
                    </a:gs>
                    <a:gs pos="54000">
                      <a:schemeClr val="tx1"/>
                    </a:gs>
                  </a:gsLst>
                  <a:lin ang="5400000" scaled="0"/>
                </a:gradFill>
                <a:effectLst/>
                <a:uLnTx/>
                <a:uFillTx/>
                <a:latin typeface="Segoe UI" panose="020B0502040204020203" pitchFamily="34" charset="0"/>
                <a:ea typeface="+mn-ea"/>
                <a:cs typeface="Segoe UI" panose="020B0502040204020203" pitchFamily="34" charset="0"/>
              </a:rPr>
              <a:t>Hear and speak to your users by filtering noise, identifying speakers, </a:t>
            </a:r>
            <a:br>
              <a:rPr kumimoji="0" lang="en-US" sz="1200" b="0" i="0" u="none" strike="noStrike" kern="1200" cap="none" spc="0" normalizeH="0" baseline="0" noProof="0">
                <a:ln>
                  <a:noFill/>
                </a:ln>
                <a:gradFill>
                  <a:gsLst>
                    <a:gs pos="11628">
                      <a:schemeClr val="tx1"/>
                    </a:gs>
                    <a:gs pos="54000">
                      <a:schemeClr val="tx1"/>
                    </a:gs>
                  </a:gsLst>
                  <a:lin ang="5400000" scaled="0"/>
                </a:gradFill>
                <a:effectLst/>
                <a:uLnTx/>
                <a:uFillTx/>
                <a:latin typeface="Segoe UI" panose="020B0502040204020203" pitchFamily="34" charset="0"/>
                <a:ea typeface="+mn-ea"/>
                <a:cs typeface="Segoe UI" panose="020B0502040204020203" pitchFamily="34" charset="0"/>
              </a:rPr>
            </a:br>
            <a:r>
              <a:rPr kumimoji="0" lang="en-US" sz="1200" b="0" i="0" u="none" strike="noStrike" kern="1200" cap="none" spc="0" normalizeH="0" baseline="0" noProof="0">
                <a:ln>
                  <a:noFill/>
                </a:ln>
                <a:gradFill>
                  <a:gsLst>
                    <a:gs pos="11628">
                      <a:schemeClr val="tx1"/>
                    </a:gs>
                    <a:gs pos="54000">
                      <a:schemeClr val="tx1"/>
                    </a:gs>
                  </a:gsLst>
                  <a:lin ang="5400000" scaled="0"/>
                </a:gradFill>
                <a:effectLst/>
                <a:uLnTx/>
                <a:uFillTx/>
                <a:latin typeface="Segoe UI" panose="020B0502040204020203" pitchFamily="34" charset="0"/>
                <a:ea typeface="+mn-ea"/>
                <a:cs typeface="Segoe UI" panose="020B0502040204020203" pitchFamily="34" charset="0"/>
              </a:rPr>
              <a:t>and understanding intent</a:t>
            </a:r>
          </a:p>
        </p:txBody>
      </p:sp>
      <p:pic>
        <p:nvPicPr>
          <p:cNvPr id="17" name="Picture 16">
            <a:extLst>
              <a:ext uri="{FF2B5EF4-FFF2-40B4-BE49-F238E27FC236}">
                <a16:creationId xmlns:a16="http://schemas.microsoft.com/office/drawing/2014/main" id="{341DD27C-FFAF-448F-9AD1-E3F708A995D5}"/>
              </a:ext>
            </a:extLst>
          </p:cNvPr>
          <p:cNvPicPr>
            <a:picLocks/>
          </p:cNvPicPr>
          <p:nvPr/>
        </p:nvPicPr>
        <p:blipFill>
          <a:blip r:embed="rId8">
            <a:extLst>
              <a:ext uri="{28A0092B-C50C-407E-A947-70E740481C1C}">
                <a14:useLocalDpi xmlns:a14="http://schemas.microsoft.com/office/drawing/2010/main" val="0"/>
              </a:ext>
            </a:extLst>
          </a:blip>
          <a:stretch>
            <a:fillRect/>
          </a:stretch>
        </p:blipFill>
        <p:spPr>
          <a:xfrm>
            <a:off x="2642764" y="2870429"/>
            <a:ext cx="1138460" cy="1142838"/>
          </a:xfrm>
          <a:prstGeom prst="ellipse">
            <a:avLst/>
          </a:prstGeom>
        </p:spPr>
      </p:pic>
      <p:grpSp>
        <p:nvGrpSpPr>
          <p:cNvPr id="10" name="Group 9">
            <a:extLst>
              <a:ext uri="{FF2B5EF4-FFF2-40B4-BE49-F238E27FC236}">
                <a16:creationId xmlns:a16="http://schemas.microsoft.com/office/drawing/2014/main" id="{F8A386A5-8712-4774-A469-BBABE6FAF283}"/>
              </a:ext>
            </a:extLst>
          </p:cNvPr>
          <p:cNvGrpSpPr/>
          <p:nvPr/>
        </p:nvGrpSpPr>
        <p:grpSpPr>
          <a:xfrm>
            <a:off x="10285562" y="2883873"/>
            <a:ext cx="1142838" cy="1142838"/>
            <a:chOff x="10495195" y="2941204"/>
            <a:chExt cx="1165754" cy="1165754"/>
          </a:xfrm>
        </p:grpSpPr>
        <p:sp>
          <p:nvSpPr>
            <p:cNvPr id="59" name="Oval 58">
              <a:extLst>
                <a:ext uri="{FF2B5EF4-FFF2-40B4-BE49-F238E27FC236}">
                  <a16:creationId xmlns:a16="http://schemas.microsoft.com/office/drawing/2014/main" id="{D1065815-C966-4508-BF15-1D5FB037C0A7}"/>
                </a:ext>
              </a:extLst>
            </p:cNvPr>
            <p:cNvSpPr/>
            <p:nvPr/>
          </p:nvSpPr>
          <p:spPr bwMode="auto">
            <a:xfrm>
              <a:off x="10495195" y="2941204"/>
              <a:ext cx="1165754" cy="1165754"/>
            </a:xfrm>
            <a:prstGeom prst="ellipse">
              <a:avLst/>
            </a:prstGeom>
            <a:solidFill>
              <a:schemeClr val="bg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8" name="Freeform 5">
              <a:extLst>
                <a:ext uri="{FF2B5EF4-FFF2-40B4-BE49-F238E27FC236}">
                  <a16:creationId xmlns:a16="http://schemas.microsoft.com/office/drawing/2014/main" id="{1459919D-F1E7-418D-AF32-705CD6154CE9}"/>
                </a:ext>
              </a:extLst>
            </p:cNvPr>
            <p:cNvSpPr>
              <a:spLocks/>
            </p:cNvSpPr>
            <p:nvPr/>
          </p:nvSpPr>
          <p:spPr bwMode="auto">
            <a:xfrm>
              <a:off x="10863874" y="3277342"/>
              <a:ext cx="428397" cy="493478"/>
            </a:xfrm>
            <a:custGeom>
              <a:avLst/>
              <a:gdLst>
                <a:gd name="T0" fmla="*/ 88 w 329"/>
                <a:gd name="T1" fmla="*/ 0 h 380"/>
                <a:gd name="T2" fmla="*/ 126 w 329"/>
                <a:gd name="T3" fmla="*/ 0 h 380"/>
                <a:gd name="T4" fmla="*/ 126 w 329"/>
                <a:gd name="T5" fmla="*/ 132 h 380"/>
                <a:gd name="T6" fmla="*/ 123 w 329"/>
                <a:gd name="T7" fmla="*/ 146 h 380"/>
                <a:gd name="T8" fmla="*/ 10 w 329"/>
                <a:gd name="T9" fmla="*/ 341 h 380"/>
                <a:gd name="T10" fmla="*/ 32 w 329"/>
                <a:gd name="T11" fmla="*/ 380 h 380"/>
                <a:gd name="T12" fmla="*/ 298 w 329"/>
                <a:gd name="T13" fmla="*/ 380 h 380"/>
                <a:gd name="T14" fmla="*/ 319 w 329"/>
                <a:gd name="T15" fmla="*/ 342 h 380"/>
                <a:gd name="T16" fmla="*/ 206 w 329"/>
                <a:gd name="T17" fmla="*/ 146 h 380"/>
                <a:gd name="T18" fmla="*/ 203 w 329"/>
                <a:gd name="T19" fmla="*/ 132 h 380"/>
                <a:gd name="T20" fmla="*/ 203 w 329"/>
                <a:gd name="T21" fmla="*/ 0 h 380"/>
                <a:gd name="T22" fmla="*/ 241 w 329"/>
                <a:gd name="T23" fmla="*/ 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9" h="380">
                  <a:moveTo>
                    <a:pt x="88" y="0"/>
                  </a:moveTo>
                  <a:cubicBezTo>
                    <a:pt x="126" y="0"/>
                    <a:pt x="126" y="0"/>
                    <a:pt x="126" y="0"/>
                  </a:cubicBezTo>
                  <a:cubicBezTo>
                    <a:pt x="126" y="132"/>
                    <a:pt x="126" y="132"/>
                    <a:pt x="126" y="132"/>
                  </a:cubicBezTo>
                  <a:cubicBezTo>
                    <a:pt x="126" y="137"/>
                    <a:pt x="125" y="142"/>
                    <a:pt x="123" y="146"/>
                  </a:cubicBezTo>
                  <a:cubicBezTo>
                    <a:pt x="10" y="341"/>
                    <a:pt x="10" y="341"/>
                    <a:pt x="10" y="341"/>
                  </a:cubicBezTo>
                  <a:cubicBezTo>
                    <a:pt x="0" y="358"/>
                    <a:pt x="12" y="380"/>
                    <a:pt x="32" y="380"/>
                  </a:cubicBezTo>
                  <a:cubicBezTo>
                    <a:pt x="298" y="380"/>
                    <a:pt x="298" y="380"/>
                    <a:pt x="298" y="380"/>
                  </a:cubicBezTo>
                  <a:cubicBezTo>
                    <a:pt x="317" y="380"/>
                    <a:pt x="329" y="358"/>
                    <a:pt x="319" y="342"/>
                  </a:cubicBezTo>
                  <a:cubicBezTo>
                    <a:pt x="206" y="146"/>
                    <a:pt x="206" y="146"/>
                    <a:pt x="206" y="146"/>
                  </a:cubicBezTo>
                  <a:cubicBezTo>
                    <a:pt x="204" y="142"/>
                    <a:pt x="203" y="137"/>
                    <a:pt x="203" y="132"/>
                  </a:cubicBezTo>
                  <a:cubicBezTo>
                    <a:pt x="203" y="0"/>
                    <a:pt x="203" y="0"/>
                    <a:pt x="203" y="0"/>
                  </a:cubicBezTo>
                  <a:cubicBezTo>
                    <a:pt x="241" y="0"/>
                    <a:pt x="241" y="0"/>
                    <a:pt x="241" y="0"/>
                  </a:cubicBezTo>
                </a:path>
              </a:pathLst>
            </a:custGeom>
            <a:noFill/>
            <a:ln w="50800" cap="sq">
              <a:solidFill>
                <a:srgbClr val="0063B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F3F3F"/>
                </a:solidFill>
                <a:effectLst/>
                <a:uLnTx/>
                <a:uFillTx/>
                <a:latin typeface="Segoe UI"/>
                <a:ea typeface="+mn-ea"/>
                <a:cs typeface="+mn-cs"/>
              </a:endParaRPr>
            </a:p>
          </p:txBody>
        </p:sp>
      </p:grpSp>
      <p:sp>
        <p:nvSpPr>
          <p:cNvPr id="2" name="Title 1">
            <a:extLst>
              <a:ext uri="{FF2B5EF4-FFF2-40B4-BE49-F238E27FC236}">
                <a16:creationId xmlns:a16="http://schemas.microsoft.com/office/drawing/2014/main" id="{FF9D7749-590C-4B2A-A451-0C638655C076}"/>
              </a:ext>
            </a:extLst>
          </p:cNvPr>
          <p:cNvSpPr>
            <a:spLocks noGrp="1"/>
          </p:cNvSpPr>
          <p:nvPr>
            <p:ph type="title"/>
          </p:nvPr>
        </p:nvSpPr>
        <p:spPr>
          <a:xfrm>
            <a:off x="588263" y="457200"/>
            <a:ext cx="11018520" cy="1477328"/>
          </a:xfrm>
        </p:spPr>
        <p:txBody>
          <a:bodyPr/>
          <a:lstStyle/>
          <a:p>
            <a:r>
              <a:rPr lang="en-US" altLang="en-US" dirty="0">
                <a:gradFill>
                  <a:gsLst>
                    <a:gs pos="1250">
                      <a:schemeClr val="bg1"/>
                    </a:gs>
                    <a:gs pos="100000">
                      <a:schemeClr val="bg1"/>
                    </a:gs>
                  </a:gsLst>
                  <a:lin ang="5400000" scaled="0"/>
                </a:gradFill>
              </a:rPr>
              <a:t>Microsoft Cognitive Services</a:t>
            </a:r>
            <a:br>
              <a:rPr lang="en-US" altLang="en-US" dirty="0">
                <a:gradFill>
                  <a:gsLst>
                    <a:gs pos="1250">
                      <a:schemeClr val="bg1"/>
                    </a:gs>
                    <a:gs pos="100000">
                      <a:schemeClr val="bg1"/>
                    </a:gs>
                  </a:gsLst>
                  <a:lin ang="5400000" scaled="0"/>
                </a:gradFill>
              </a:rPr>
            </a:br>
            <a:endParaRPr lang="en-US" dirty="0">
              <a:gradFill>
                <a:gsLst>
                  <a:gs pos="1250">
                    <a:schemeClr val="bg1"/>
                  </a:gs>
                  <a:gs pos="100000">
                    <a:schemeClr val="bg1"/>
                  </a:gs>
                </a:gsLst>
                <a:lin ang="5400000" scaled="0"/>
              </a:gradFill>
            </a:endParaRPr>
          </a:p>
        </p:txBody>
      </p:sp>
      <p:sp>
        <p:nvSpPr>
          <p:cNvPr id="5" name="Rectangle 4">
            <a:extLst>
              <a:ext uri="{FF2B5EF4-FFF2-40B4-BE49-F238E27FC236}">
                <a16:creationId xmlns:a16="http://schemas.microsoft.com/office/drawing/2014/main" id="{15CF01E6-EFCC-42EA-8171-5D430165B239}"/>
              </a:ext>
            </a:extLst>
          </p:cNvPr>
          <p:cNvSpPr/>
          <p:nvPr/>
        </p:nvSpPr>
        <p:spPr bwMode="auto">
          <a:xfrm>
            <a:off x="4233953" y="2632668"/>
            <a:ext cx="1916914" cy="2630243"/>
          </a:xfrm>
          <a:prstGeom prst="rect">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kumimoji="1" lang="ja-JP" alt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13863262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Azure 2017">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WHITE TEMPLATE">
  <a:themeElements>
    <a:clrScheme name="TT - Blue with white">
      <a:dk1>
        <a:srgbClr val="353535"/>
      </a:dk1>
      <a:lt1>
        <a:srgbClr val="FFFFFF"/>
      </a:lt1>
      <a:dk2>
        <a:srgbClr val="002050"/>
      </a:dk2>
      <a:lt2>
        <a:srgbClr val="EAEAEA"/>
      </a:lt2>
      <a:accent1>
        <a:srgbClr val="0078D7"/>
      </a:accent1>
      <a:accent2>
        <a:srgbClr val="002050"/>
      </a:accent2>
      <a:accent3>
        <a:srgbClr val="00BCF2"/>
      </a:accent3>
      <a:accent4>
        <a:srgbClr val="B4009E"/>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MULTIPLE_MASTERS_Sept_2016.potx" id="{ECBC7363-A966-411C-ADC6-24676D8BE435}" vid="{2BB6782C-6926-424C-BAA7-2F1F2A62E2C2}"/>
    </a:ext>
  </a:extLst>
</a:theme>
</file>

<file path=ppt/theme/theme4.xml><?xml version="1.0" encoding="utf-8"?>
<a:theme xmlns:a="http://schemas.openxmlformats.org/drawingml/2006/main" name="9-51027_Microsoft_Ready_Template">
  <a:themeElements>
    <a:clrScheme name="Microsoft Ready + Microsoft Inspire">
      <a:dk1>
        <a:srgbClr val="1A1A1A"/>
      </a:dk1>
      <a:lt1>
        <a:srgbClr val="FFFFFF"/>
      </a:lt1>
      <a:dk2>
        <a:srgbClr val="0D0D0D"/>
      </a:dk2>
      <a:lt2>
        <a:srgbClr val="E6E6E6"/>
      </a:lt2>
      <a:accent1>
        <a:srgbClr val="0078D4"/>
      </a:accent1>
      <a:accent2>
        <a:srgbClr val="002050"/>
      </a:accent2>
      <a:accent3>
        <a:srgbClr val="737373"/>
      </a:accent3>
      <a:accent4>
        <a:srgbClr val="5C2D91"/>
      </a:accent4>
      <a:accent5>
        <a:srgbClr val="BAD80A"/>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Template_CONFIDENTIAL_v04.potx" id="{A39623A4-DF72-47A4-96E2-174F3239EAB2}" vid="{A6C15879-F4A4-4293-A3FB-BF2C930CA64B}"/>
    </a:ext>
  </a:extLst>
</a:theme>
</file>

<file path=ppt/theme/theme5.xml><?xml version="1.0" encoding="utf-8"?>
<a:theme xmlns:a="http://schemas.openxmlformats.org/drawingml/2006/main" name="1_5-51015_Microsoft_Ignite_Tour_Template_Light">
  <a:themeElements>
    <a:clrScheme name="Ignite Tour">
      <a:dk1>
        <a:srgbClr val="1A1A1A"/>
      </a:dk1>
      <a:lt1>
        <a:srgbClr val="FFFFFF"/>
      </a:lt1>
      <a:dk2>
        <a:srgbClr val="0D0D0D"/>
      </a:dk2>
      <a:lt2>
        <a:srgbClr val="E6E6E6"/>
      </a:lt2>
      <a:accent1>
        <a:srgbClr val="0078D4"/>
      </a:accent1>
      <a:accent2>
        <a:srgbClr val="00BCF2"/>
      </a:accent2>
      <a:accent3>
        <a:srgbClr val="282828"/>
      </a:accent3>
      <a:accent4>
        <a:srgbClr val="505050"/>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our_Template_16x9.potx" id="{78451C2D-6D71-479F-BB40-A7156FA570D3}" vid="{FB05625B-D508-4328-9EE1-F12EABEEAECE}"/>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6EBF98026FD5C479177E4659F77F072" ma:contentTypeVersion="7" ma:contentTypeDescription="Create a new document." ma:contentTypeScope="" ma:versionID="9084138e788b9bcda970fbb3ce32a089">
  <xsd:schema xmlns:xsd="http://www.w3.org/2001/XMLSchema" xmlns:xs="http://www.w3.org/2001/XMLSchema" xmlns:p="http://schemas.microsoft.com/office/2006/metadata/properties" xmlns:ns2="83c07245-1987-447b-a407-05b41d118742" xmlns:ns3="87badcbf-855a-4949-b0c7-112d68ff62fc" targetNamespace="http://schemas.microsoft.com/office/2006/metadata/properties" ma:root="true" ma:fieldsID="fbad83d9918793f5fcb91a269804133f" ns2:_="" ns3:_="">
    <xsd:import namespace="83c07245-1987-447b-a407-05b41d118742"/>
    <xsd:import namespace="87badcbf-855a-4949-b0c7-112d68ff62fc"/>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3c07245-1987-447b-a407-05b41d11874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87badcbf-855a-4949-b0c7-112d68ff62fc"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C8725A7F-CE2C-409E-92DD-8C2AC5E27D7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3c07245-1987-447b-a407-05b41d118742"/>
    <ds:schemaRef ds:uri="87badcbf-855a-4949-b0c7-112d68ff62f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7C085D9-0BDB-4524-8643-986F36640DE5}">
  <ds:schemaRefs>
    <ds:schemaRef ds:uri="http://schemas.microsoft.com/sharepoint/v3/contenttype/forms"/>
  </ds:schemaRefs>
</ds:datastoreItem>
</file>

<file path=customXml/itemProps3.xml><?xml version="1.0" encoding="utf-8"?>
<ds:datastoreItem xmlns:ds="http://schemas.openxmlformats.org/officeDocument/2006/customXml" ds:itemID="{DAAC9EA0-9E78-4697-B04A-DEC354EB65A3}">
  <ds:schemaRefs>
    <ds:schemaRef ds:uri="http://purl.org/dc/elements/1.1/"/>
    <ds:schemaRef ds:uri="http://schemas.microsoft.com/office/2006/metadata/properties"/>
    <ds:schemaRef ds:uri="87badcbf-855a-4949-b0c7-112d68ff62fc"/>
    <ds:schemaRef ds:uri="http://purl.org/dc/terms/"/>
    <ds:schemaRef ds:uri="http://schemas.openxmlformats.org/package/2006/metadata/core-properties"/>
    <ds:schemaRef ds:uri="http://schemas.microsoft.com/office/2006/documentManagement/types"/>
    <ds:schemaRef ds:uri="83c07245-1987-447b-a407-05b41d118742"/>
    <ds:schemaRef ds:uri="http://schemas.microsoft.com/office/infopath/2007/PartnerControls"/>
    <ds:schemaRef ds:uri="http://www.w3.org/XML/1998/namespace"/>
    <ds:schemaRef ds:uri="http://purl.org/dc/dcmityp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otalTime>4640</TotalTime>
  <Words>4665</Words>
  <Application>Microsoft Office PowerPoint</Application>
  <PresentationFormat>Widescreen</PresentationFormat>
  <Paragraphs>320</Paragraphs>
  <Slides>24</Slides>
  <Notes>11</Notes>
  <HiddenSlides>0</HiddenSlides>
  <MMClips>0</MMClips>
  <ScaleCrop>false</ScaleCrop>
  <HeadingPairs>
    <vt:vector size="6" baseType="variant">
      <vt:variant>
        <vt:lpstr>Fonts Used</vt:lpstr>
      </vt:variant>
      <vt:variant>
        <vt:i4>10</vt:i4>
      </vt:variant>
      <vt:variant>
        <vt:lpstr>Theme</vt:lpstr>
      </vt:variant>
      <vt:variant>
        <vt:i4>5</vt:i4>
      </vt:variant>
      <vt:variant>
        <vt:lpstr>Slide Titles</vt:lpstr>
      </vt:variant>
      <vt:variant>
        <vt:i4>24</vt:i4>
      </vt:variant>
    </vt:vector>
  </HeadingPairs>
  <TitlesOfParts>
    <vt:vector size="39" baseType="lpstr">
      <vt:lpstr>-apple-system</vt:lpstr>
      <vt:lpstr>Arial</vt:lpstr>
      <vt:lpstr>Calibri</vt:lpstr>
      <vt:lpstr>Calibri Light</vt:lpstr>
      <vt:lpstr>Consolas</vt:lpstr>
      <vt:lpstr>Segoe UI</vt:lpstr>
      <vt:lpstr>Segoe UI Light</vt:lpstr>
      <vt:lpstr>Segoe UI Semibold</vt:lpstr>
      <vt:lpstr>Segoe UI Semilight</vt:lpstr>
      <vt:lpstr>Wingdings</vt:lpstr>
      <vt:lpstr>Office Theme</vt:lpstr>
      <vt:lpstr>1_Azure 2017</vt:lpstr>
      <vt:lpstr>1_WHITE TEMPLATE</vt:lpstr>
      <vt:lpstr>9-51027_Microsoft_Ready_Template</vt:lpstr>
      <vt:lpstr>1_5-51015_Microsoft_Ignite_Tour_Template_Light</vt:lpstr>
      <vt:lpstr>PowerPoint Presentation</vt:lpstr>
      <vt:lpstr>PowerPoint Presentation</vt:lpstr>
      <vt:lpstr>What The Hackのコンテンツ</vt:lpstr>
      <vt:lpstr>PowerPoint Presentation</vt:lpstr>
      <vt:lpstr>データやAIのスペシャリストはAzureデータプラットフォームをフル活用する力がある</vt:lpstr>
      <vt:lpstr>でももし…</vt:lpstr>
      <vt:lpstr>Power BIユーザには 準備万端の可視化サービスがあります</vt:lpstr>
      <vt:lpstr>Microsoft Cognitive Services </vt:lpstr>
      <vt:lpstr>Microsoft Cognitive Services </vt:lpstr>
      <vt:lpstr>PowerPoint Presentation</vt:lpstr>
      <vt:lpstr>PowerPoint Presentation</vt:lpstr>
      <vt:lpstr>PowerPoint Presentation</vt:lpstr>
      <vt:lpstr>AutoML process</vt:lpstr>
      <vt:lpstr>PowerPoint Presentation</vt:lpstr>
      <vt:lpstr>使用するAzureサービス</vt:lpstr>
      <vt:lpstr>PowerPoint Presentation</vt:lpstr>
      <vt:lpstr>PowerPoint Presentation</vt:lpstr>
      <vt:lpstr>PowerPoint Presentation</vt:lpstr>
      <vt:lpstr>PowerPoint Presentation</vt:lpstr>
      <vt:lpstr>PowerPoint Presentation</vt:lpstr>
      <vt:lpstr>PowerPoint Presentation</vt:lpstr>
      <vt:lpstr>参考文献</vt:lpstr>
      <vt:lpstr>PowerPoint Presentation</vt:lpstr>
      <vt:lpstr>Tips (For Hosts)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Julie Descamp (Clearwater Group)</dc:creator>
  <cp:lastModifiedBy>Kohei Yamamoto</cp:lastModifiedBy>
  <cp:revision>113</cp:revision>
  <dcterms:created xsi:type="dcterms:W3CDTF">2019-06-12T19:21:15Z</dcterms:created>
  <dcterms:modified xsi:type="dcterms:W3CDTF">2020-10-28T11:34:24Z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0x01010016EBF98026FD5C479177E4659F77F072</vt:lpwstr>
  </property>
</Properties>
</file>